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heme/themeOverride1.xml" ContentType="application/vnd.openxmlformats-officedocument.themeOverr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673" r:id="rId1"/>
  </p:sldMasterIdLst>
  <p:notesMasterIdLst>
    <p:notesMasterId r:id="rId13"/>
  </p:notesMasterIdLst>
  <p:handoutMasterIdLst>
    <p:handoutMasterId r:id="rId14"/>
  </p:handoutMasterIdLst>
  <p:sldIdLst>
    <p:sldId id="256" r:id="rId2"/>
    <p:sldId id="270" r:id="rId3"/>
    <p:sldId id="272" r:id="rId4"/>
    <p:sldId id="273" r:id="rId5"/>
    <p:sldId id="274" r:id="rId6"/>
    <p:sldId id="261" r:id="rId7"/>
    <p:sldId id="267" r:id="rId8"/>
    <p:sldId id="268" r:id="rId9"/>
    <p:sldId id="263" r:id="rId10"/>
    <p:sldId id="266" r:id="rId11"/>
    <p:sldId id="271" r:id="rId12"/>
  </p:sldIdLst>
  <p:sldSz cx="9144000" cy="6858000" type="screen4x3"/>
  <p:notesSz cx="9236075" cy="69500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792" userDrawn="1">
          <p15:clr>
            <a:srgbClr val="A4A3A4"/>
          </p15:clr>
        </p15:guide>
        <p15:guide id="2" pos="264"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CCFF"/>
    <a:srgbClr val="3E6BB3"/>
    <a:srgbClr val="C8B9A3"/>
    <a:srgbClr val="FFD051"/>
    <a:srgbClr val="C7B8A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9DCAF9ED-07DC-4A11-8D7F-57B35C25682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5DA37D80-6434-44D0-A028-1B22A696006F}" styleName="Light Style 3 - Accent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5501" autoAdjust="0"/>
  </p:normalViewPr>
  <p:slideViewPr>
    <p:cSldViewPr snapToGrid="0">
      <p:cViewPr varScale="1">
        <p:scale>
          <a:sx n="74" d="100"/>
          <a:sy n="74" d="100"/>
        </p:scale>
        <p:origin x="1084" y="44"/>
      </p:cViewPr>
      <p:guideLst>
        <p:guide orient="horz" pos="792"/>
        <p:guide pos="264"/>
      </p:guideLst>
    </p:cSldViewPr>
  </p:slideViewPr>
  <p:notesTextViewPr>
    <p:cViewPr>
      <p:scale>
        <a:sx n="1" d="1"/>
        <a:sy n="1" d="1"/>
      </p:scale>
      <p:origin x="0" y="0"/>
    </p:cViewPr>
  </p:notesTextViewPr>
  <p:sorterViewPr>
    <p:cViewPr varScale="1">
      <p:scale>
        <a:sx n="100" d="100"/>
        <a:sy n="100" d="100"/>
      </p:scale>
      <p:origin x="0" y="0"/>
    </p:cViewPr>
  </p:sorterViewPr>
  <p:notesViewPr>
    <p:cSldViewPr snapToGrid="0">
      <p:cViewPr varScale="1">
        <p:scale>
          <a:sx n="85" d="100"/>
          <a:sy n="85" d="100"/>
        </p:scale>
        <p:origin x="2011" y="53"/>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handoutMaster" Target="handoutMasters/handoutMaster1.xml"/></Relationships>
</file>

<file path=ppt/charts/_rels/chart1.xml.rels><?xml version="1.0" encoding="UTF-8" standalone="yes"?>
<Relationships xmlns="http://schemas.openxmlformats.org/package/2006/relationships"><Relationship Id="rId3" Type="http://schemas.openxmlformats.org/officeDocument/2006/relationships/oleObject" Target="../embeddings/oleObject1.bin"/><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oleObject" Target="Book1" TargetMode="External"/></Relationships>
</file>

<file path=ppt/charts/_rels/chart3.xml.rels><?xml version="1.0" encoding="UTF-8" standalone="yes"?>
<Relationships xmlns="http://schemas.openxmlformats.org/package/2006/relationships"><Relationship Id="rId3" Type="http://schemas.openxmlformats.org/officeDocument/2006/relationships/oleObject" Target="../embeddings/oleObject2.bin"/><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9198331655803821E-2"/>
          <c:y val="3.7560379388326084E-2"/>
          <c:w val="0.90758530183727038"/>
          <c:h val="0.68123746826728626"/>
        </c:manualLayout>
      </c:layout>
      <c:barChart>
        <c:barDir val="col"/>
        <c:grouping val="clustered"/>
        <c:varyColors val="0"/>
        <c:ser>
          <c:idx val="0"/>
          <c:order val="0"/>
          <c:spPr>
            <a:solidFill>
              <a:schemeClr val="accent1"/>
            </a:solidFill>
            <a:ln>
              <a:noFill/>
            </a:ln>
            <a:effectLst/>
          </c:spPr>
          <c:invertIfNegative val="0"/>
          <c:dPt>
            <c:idx val="0"/>
            <c:invertIfNegative val="0"/>
            <c:bubble3D val="0"/>
            <c:spPr>
              <a:solidFill>
                <a:schemeClr val="accent1">
                  <a:lumMod val="60000"/>
                  <a:lumOff val="40000"/>
                </a:schemeClr>
              </a:solidFill>
              <a:ln>
                <a:noFill/>
              </a:ln>
              <a:effectLst/>
            </c:spPr>
            <c:extLst>
              <c:ext xmlns:c16="http://schemas.microsoft.com/office/drawing/2014/chart" uri="{C3380CC4-5D6E-409C-BE32-E72D297353CC}">
                <c16:uniqueId val="{00000001-B951-4EF5-914E-474F1545EE1F}"/>
              </c:ext>
            </c:extLst>
          </c:dPt>
          <c:dPt>
            <c:idx val="1"/>
            <c:invertIfNegative val="0"/>
            <c:bubble3D val="0"/>
            <c:spPr>
              <a:solidFill>
                <a:schemeClr val="accent1">
                  <a:lumMod val="60000"/>
                  <a:lumOff val="40000"/>
                </a:schemeClr>
              </a:solidFill>
              <a:ln>
                <a:noFill/>
              </a:ln>
              <a:effectLst/>
            </c:spPr>
            <c:extLst>
              <c:ext xmlns:c16="http://schemas.microsoft.com/office/drawing/2014/chart" uri="{C3380CC4-5D6E-409C-BE32-E72D297353CC}">
                <c16:uniqueId val="{00000003-B951-4EF5-914E-474F1545EE1F}"/>
              </c:ext>
            </c:extLst>
          </c:dPt>
          <c:dPt>
            <c:idx val="2"/>
            <c:invertIfNegative val="0"/>
            <c:bubble3D val="0"/>
            <c:spPr>
              <a:solidFill>
                <a:schemeClr val="accent1">
                  <a:lumMod val="60000"/>
                  <a:lumOff val="40000"/>
                </a:schemeClr>
              </a:solidFill>
              <a:ln>
                <a:noFill/>
              </a:ln>
              <a:effectLst/>
            </c:spPr>
            <c:extLst>
              <c:ext xmlns:c16="http://schemas.microsoft.com/office/drawing/2014/chart" uri="{C3380CC4-5D6E-409C-BE32-E72D297353CC}">
                <c16:uniqueId val="{00000005-B951-4EF5-914E-474F1545EE1F}"/>
              </c:ext>
            </c:extLst>
          </c:dPt>
          <c:dPt>
            <c:idx val="4"/>
            <c:invertIfNegative val="0"/>
            <c:bubble3D val="0"/>
            <c:spPr>
              <a:solidFill>
                <a:schemeClr val="accent2"/>
              </a:solidFill>
              <a:ln>
                <a:noFill/>
              </a:ln>
              <a:effectLst/>
            </c:spPr>
            <c:extLst>
              <c:ext xmlns:c16="http://schemas.microsoft.com/office/drawing/2014/chart" uri="{C3380CC4-5D6E-409C-BE32-E72D297353CC}">
                <c16:uniqueId val="{00000007-B951-4EF5-914E-474F1545EE1F}"/>
              </c:ext>
            </c:extLst>
          </c:dPt>
          <c:dPt>
            <c:idx val="5"/>
            <c:invertIfNegative val="0"/>
            <c:bubble3D val="0"/>
            <c:spPr>
              <a:solidFill>
                <a:schemeClr val="accent2">
                  <a:lumMod val="40000"/>
                  <a:lumOff val="60000"/>
                </a:schemeClr>
              </a:solidFill>
              <a:ln>
                <a:noFill/>
              </a:ln>
              <a:effectLst/>
            </c:spPr>
            <c:extLst>
              <c:ext xmlns:c16="http://schemas.microsoft.com/office/drawing/2014/chart" uri="{C3380CC4-5D6E-409C-BE32-E72D297353CC}">
                <c16:uniqueId val="{00000009-B951-4EF5-914E-474F1545EE1F}"/>
              </c:ext>
            </c:extLst>
          </c:dPt>
          <c:dPt>
            <c:idx val="6"/>
            <c:invertIfNegative val="0"/>
            <c:bubble3D val="0"/>
            <c:spPr>
              <a:solidFill>
                <a:schemeClr val="accent2">
                  <a:lumMod val="40000"/>
                  <a:lumOff val="60000"/>
                </a:schemeClr>
              </a:solidFill>
              <a:ln>
                <a:noFill/>
              </a:ln>
              <a:effectLst/>
            </c:spPr>
            <c:extLst>
              <c:ext xmlns:c16="http://schemas.microsoft.com/office/drawing/2014/chart" uri="{C3380CC4-5D6E-409C-BE32-E72D297353CC}">
                <c16:uniqueId val="{0000000B-B951-4EF5-914E-474F1545EE1F}"/>
              </c:ext>
            </c:extLst>
          </c:dPt>
          <c:dPt>
            <c:idx val="7"/>
            <c:invertIfNegative val="0"/>
            <c:bubble3D val="0"/>
            <c:spPr>
              <a:solidFill>
                <a:schemeClr val="accent2">
                  <a:lumMod val="40000"/>
                  <a:lumOff val="60000"/>
                </a:schemeClr>
              </a:solidFill>
              <a:ln>
                <a:noFill/>
              </a:ln>
              <a:effectLst/>
            </c:spPr>
            <c:extLst>
              <c:ext xmlns:c16="http://schemas.microsoft.com/office/drawing/2014/chart" uri="{C3380CC4-5D6E-409C-BE32-E72D297353CC}">
                <c16:uniqueId val="{0000000D-B951-4EF5-914E-474F1545EE1F}"/>
              </c:ext>
            </c:extLst>
          </c:dPt>
          <c:dLbls>
            <c:dLbl>
              <c:idx val="3"/>
              <c:spPr>
                <a:noFill/>
                <a:ln>
                  <a:noFill/>
                </a:ln>
                <a:effectLst/>
              </c:spPr>
              <c:txPr>
                <a:bodyPr rot="0" spcFirstLastPara="1" vertOverflow="ellipsis" vert="horz" wrap="square" anchor="ctr" anchorCtr="1"/>
                <a:lstStyle/>
                <a:p>
                  <a:pPr>
                    <a:defRPr sz="1200" b="1"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dLblPos val="outEnd"/>
              <c:showLegendKey val="0"/>
              <c:showVal val="1"/>
              <c:showCatName val="0"/>
              <c:showSerName val="0"/>
              <c:showPercent val="0"/>
              <c:showBubbleSize val="0"/>
              <c:extLst>
                <c:ext xmlns:c16="http://schemas.microsoft.com/office/drawing/2014/chart" uri="{C3380CC4-5D6E-409C-BE32-E72D297353CC}">
                  <c16:uniqueId val="{0000000E-B951-4EF5-914E-474F1545EE1F}"/>
                </c:ext>
              </c:extLst>
            </c:dLbl>
            <c:dLbl>
              <c:idx val="4"/>
              <c:spPr>
                <a:noFill/>
                <a:ln>
                  <a:noFill/>
                </a:ln>
                <a:effectLst/>
              </c:spPr>
              <c:txPr>
                <a:bodyPr rot="0" spcFirstLastPara="1" vertOverflow="ellipsis" vert="horz" wrap="square" anchor="ctr" anchorCtr="1"/>
                <a:lstStyle/>
                <a:p>
                  <a:pPr>
                    <a:defRPr sz="1200" b="1"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dLblPos val="outEnd"/>
              <c:showLegendKey val="0"/>
              <c:showVal val="1"/>
              <c:showCatName val="0"/>
              <c:showSerName val="0"/>
              <c:showPercent val="0"/>
              <c:showBubbleSize val="0"/>
              <c:extLst>
                <c:ext xmlns:c16="http://schemas.microsoft.com/office/drawing/2014/chart" uri="{C3380CC4-5D6E-409C-BE32-E72D297353CC}">
                  <c16:uniqueId val="{00000007-B951-4EF5-914E-474F1545EE1F}"/>
                </c:ext>
              </c:extLst>
            </c:dLbl>
            <c:spPr>
              <a:noFill/>
              <a:ln>
                <a:noFill/>
              </a:ln>
              <a:effectLst/>
            </c:spPr>
            <c:txPr>
              <a:bodyPr rot="0" spcFirstLastPara="1" vertOverflow="ellipsis" vert="horz" wrap="square" anchor="ctr" anchorCtr="1"/>
              <a:lstStyle/>
              <a:p>
                <a:pPr>
                  <a:defRPr sz="12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SurplusDeficit!$C$17:$C$24</c:f>
              <c:strCache>
                <c:ptCount val="8"/>
                <c:pt idx="0">
                  <c:v>Other Revenues</c:v>
                </c:pt>
                <c:pt idx="1">
                  <c:v>Licenses, Permits and Fees</c:v>
                </c:pt>
                <c:pt idx="2">
                  <c:v>Taxes</c:v>
                </c:pt>
                <c:pt idx="3">
                  <c:v>Total Revenue</c:v>
                </c:pt>
                <c:pt idx="4">
                  <c:v>Total Expenses</c:v>
                </c:pt>
                <c:pt idx="5">
                  <c:v>Personnel Expenses</c:v>
                </c:pt>
                <c:pt idx="6">
                  <c:v>Operating Expenses</c:v>
                </c:pt>
                <c:pt idx="7">
                  <c:v>Other Expenses</c:v>
                </c:pt>
              </c:strCache>
            </c:strRef>
          </c:cat>
          <c:val>
            <c:numRef>
              <c:f>SurplusDeficit!$D$17:$D$24</c:f>
              <c:numCache>
                <c:formatCode>0.0%</c:formatCode>
                <c:ptCount val="8"/>
                <c:pt idx="0">
                  <c:v>8.7988524239331012E-2</c:v>
                </c:pt>
                <c:pt idx="1">
                  <c:v>1.491336006911248E-2</c:v>
                </c:pt>
                <c:pt idx="2">
                  <c:v>5.8353164880788899E-3</c:v>
                </c:pt>
                <c:pt idx="3">
                  <c:v>1.4433317481350016E-2</c:v>
                </c:pt>
                <c:pt idx="4">
                  <c:v>2.7242800529286182E-2</c:v>
                </c:pt>
                <c:pt idx="5">
                  <c:v>1.6298203555037638E-2</c:v>
                </c:pt>
                <c:pt idx="6">
                  <c:v>5.259916313117019E-2</c:v>
                </c:pt>
                <c:pt idx="7">
                  <c:v>9.8230702058117014E-2</c:v>
                </c:pt>
              </c:numCache>
            </c:numRef>
          </c:val>
          <c:extLst>
            <c:ext xmlns:c16="http://schemas.microsoft.com/office/drawing/2014/chart" uri="{C3380CC4-5D6E-409C-BE32-E72D297353CC}">
              <c16:uniqueId val="{0000000F-B951-4EF5-914E-474F1545EE1F}"/>
            </c:ext>
          </c:extLst>
        </c:ser>
        <c:dLbls>
          <c:dLblPos val="outEnd"/>
          <c:showLegendKey val="0"/>
          <c:showVal val="1"/>
          <c:showCatName val="0"/>
          <c:showSerName val="0"/>
          <c:showPercent val="0"/>
          <c:showBubbleSize val="0"/>
        </c:dLbls>
        <c:gapWidth val="219"/>
        <c:overlap val="-27"/>
        <c:axId val="781194544"/>
        <c:axId val="781192248"/>
      </c:barChart>
      <c:catAx>
        <c:axId val="7811945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crossAx val="781192248"/>
        <c:crosses val="autoZero"/>
        <c:auto val="1"/>
        <c:lblAlgn val="ctr"/>
        <c:lblOffset val="100"/>
        <c:noMultiLvlLbl val="0"/>
      </c:catAx>
      <c:valAx>
        <c:axId val="781192248"/>
        <c:scaling>
          <c:orientation val="minMax"/>
        </c:scaling>
        <c:delete val="0"/>
        <c:axPos val="l"/>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crossAx val="781194544"/>
        <c:crosses val="autoZero"/>
        <c:crossBetween val="between"/>
      </c:valAx>
      <c:spPr>
        <a:noFill/>
        <a:ln>
          <a:noFill/>
        </a:ln>
        <a:effectLst/>
      </c:spPr>
    </c:plotArea>
    <c:plotVisOnly val="1"/>
    <c:dispBlanksAs val="gap"/>
    <c:showDLblsOverMax val="0"/>
  </c:chart>
  <c:spPr>
    <a:solidFill>
      <a:schemeClr val="bg1"/>
    </a:solidFill>
    <a:ln w="9525" cap="flat" cmpd="sng" algn="ctr">
      <a:noFill/>
      <a:round/>
    </a:ln>
    <a:effectLst/>
  </c:spPr>
  <c:txPr>
    <a:bodyPr/>
    <a:lstStyle/>
    <a:p>
      <a:pPr>
        <a:defRPr sz="900">
          <a:solidFill>
            <a:sysClr val="windowText" lastClr="000000"/>
          </a:solidFill>
          <a:latin typeface="Arial" panose="020B0604020202020204" pitchFamily="34" charset="0"/>
          <a:cs typeface="Arial" panose="020B0604020202020204" pitchFamily="34" charset="0"/>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40" b="0" i="0" u="none" strike="noStrike" kern="1200" spc="0" baseline="0">
                <a:solidFill>
                  <a:schemeClr val="tx1">
                    <a:lumMod val="65000"/>
                    <a:lumOff val="35000"/>
                  </a:schemeClr>
                </a:solidFill>
                <a:latin typeface="+mj-lt"/>
                <a:ea typeface="+mn-ea"/>
                <a:cs typeface="+mn-cs"/>
              </a:defRPr>
            </a:pPr>
            <a:r>
              <a:rPr lang="en-US" sz="1300" b="1" dirty="0">
                <a:solidFill>
                  <a:schemeClr val="tx1"/>
                </a:solidFill>
                <a:latin typeface="Arial" panose="020B0604020202020204" pitchFamily="34" charset="0"/>
                <a:cs typeface="Arial" panose="020B0604020202020204" pitchFamily="34" charset="0"/>
              </a:rPr>
              <a:t>Share of estimated EIT revenue </a:t>
            </a:r>
          </a:p>
          <a:p>
            <a:pPr>
              <a:defRPr/>
            </a:pPr>
            <a:r>
              <a:rPr lang="en-US" sz="1300" b="1" dirty="0">
                <a:solidFill>
                  <a:schemeClr val="tx1"/>
                </a:solidFill>
                <a:latin typeface="Arial" panose="020B0604020202020204" pitchFamily="34" charset="0"/>
                <a:cs typeface="Arial" panose="020B0604020202020204" pitchFamily="34" charset="0"/>
              </a:rPr>
              <a:t>by source ($ millions) </a:t>
            </a:r>
          </a:p>
        </c:rich>
      </c:tx>
      <c:overlay val="0"/>
      <c:spPr>
        <a:noFill/>
        <a:ln>
          <a:noFill/>
        </a:ln>
        <a:effectLst/>
      </c:spPr>
      <c:txPr>
        <a:bodyPr rot="0" spcFirstLastPara="1" vertOverflow="ellipsis" vert="horz" wrap="square" anchor="ctr" anchorCtr="1"/>
        <a:lstStyle/>
        <a:p>
          <a:pPr>
            <a:defRPr sz="1440" b="0" i="0" u="none" strike="noStrike" kern="1200" spc="0" baseline="0">
              <a:solidFill>
                <a:schemeClr val="tx1">
                  <a:lumMod val="65000"/>
                  <a:lumOff val="35000"/>
                </a:schemeClr>
              </a:solidFill>
              <a:latin typeface="+mj-lt"/>
              <a:ea typeface="+mn-ea"/>
              <a:cs typeface="+mn-cs"/>
            </a:defRPr>
          </a:pPr>
          <a:endParaRPr lang="en-US"/>
        </a:p>
      </c:txPr>
    </c:title>
    <c:autoTitleDeleted val="0"/>
    <c:plotArea>
      <c:layout/>
      <c:pieChart>
        <c:varyColors val="1"/>
        <c:ser>
          <c:idx val="0"/>
          <c:order val="0"/>
          <c:dPt>
            <c:idx val="0"/>
            <c:bubble3D val="0"/>
            <c:spPr>
              <a:solidFill>
                <a:schemeClr val="accent1"/>
              </a:solidFill>
              <a:ln w="19050">
                <a:solidFill>
                  <a:schemeClr val="lt1"/>
                </a:solidFill>
              </a:ln>
              <a:effectLst/>
            </c:spPr>
            <c:extLst>
              <c:ext xmlns:c16="http://schemas.microsoft.com/office/drawing/2014/chart" uri="{C3380CC4-5D6E-409C-BE32-E72D297353CC}">
                <c16:uniqueId val="{00000001-3680-42DF-9AF2-D5F426539583}"/>
              </c:ext>
            </c:extLst>
          </c:dPt>
          <c:dPt>
            <c:idx val="1"/>
            <c:bubble3D val="0"/>
            <c:spPr>
              <a:solidFill>
                <a:schemeClr val="accent1">
                  <a:lumMod val="60000"/>
                  <a:lumOff val="40000"/>
                </a:schemeClr>
              </a:solidFill>
              <a:ln w="19050">
                <a:solidFill>
                  <a:schemeClr val="lt1"/>
                </a:solidFill>
              </a:ln>
              <a:effectLst/>
            </c:spPr>
            <c:extLst>
              <c:ext xmlns:c16="http://schemas.microsoft.com/office/drawing/2014/chart" uri="{C3380CC4-5D6E-409C-BE32-E72D297353CC}">
                <c16:uniqueId val="{00000003-3680-42DF-9AF2-D5F426539583}"/>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3680-42DF-9AF2-D5F426539583}"/>
              </c:ext>
            </c:extLst>
          </c:dPt>
          <c:dLbls>
            <c:dLbl>
              <c:idx val="0"/>
              <c:tx>
                <c:rich>
                  <a:bodyPr rot="0" spcFirstLastPara="1" vertOverflow="ellipsis" vert="horz" wrap="square" anchor="ctr" anchorCtr="1"/>
                  <a:lstStyle/>
                  <a:p>
                    <a:pPr>
                      <a:defRPr sz="1200" b="0" i="0" u="none" strike="noStrike" kern="1200" baseline="0">
                        <a:solidFill>
                          <a:schemeClr val="bg1"/>
                        </a:solidFill>
                        <a:latin typeface="+mj-lt"/>
                        <a:ea typeface="+mn-ea"/>
                        <a:cs typeface="+mn-cs"/>
                      </a:defRPr>
                    </a:pPr>
                    <a:fld id="{CE6FD727-EF6E-4299-B924-7524E084D8F1}" type="CATEGORYNAME">
                      <a:rPr lang="en-US" sz="1200">
                        <a:solidFill>
                          <a:schemeClr val="bg1"/>
                        </a:solidFill>
                        <a:latin typeface="Arial" panose="020B0604020202020204" pitchFamily="34" charset="0"/>
                        <a:cs typeface="Arial" panose="020B0604020202020204" pitchFamily="34" charset="0"/>
                      </a:rPr>
                      <a:pPr>
                        <a:defRPr>
                          <a:solidFill>
                            <a:schemeClr val="bg1"/>
                          </a:solidFill>
                        </a:defRPr>
                      </a:pPr>
                      <a:t>[CATEGORY NAME]</a:t>
                    </a:fld>
                    <a:r>
                      <a:rPr lang="en-US" sz="1200" dirty="0">
                        <a:solidFill>
                          <a:schemeClr val="bg1"/>
                        </a:solidFill>
                        <a:latin typeface="Arial" panose="020B0604020202020204" pitchFamily="34" charset="0"/>
                        <a:cs typeface="Arial" panose="020B0604020202020204" pitchFamily="34" charset="0"/>
                      </a:rPr>
                      <a:t>
</a:t>
                    </a:r>
                    <a:fld id="{C0EEF76E-6660-45A1-844F-3873C9885AD8}" type="VALUE">
                      <a:rPr lang="en-US" sz="1200">
                        <a:solidFill>
                          <a:schemeClr val="bg1"/>
                        </a:solidFill>
                        <a:latin typeface="Arial" panose="020B0604020202020204" pitchFamily="34" charset="0"/>
                        <a:cs typeface="Arial" panose="020B0604020202020204" pitchFamily="34" charset="0"/>
                      </a:rPr>
                      <a:pPr>
                        <a:defRPr>
                          <a:solidFill>
                            <a:schemeClr val="bg1"/>
                          </a:solidFill>
                        </a:defRPr>
                      </a:pPr>
                      <a:t>[VALUE]</a:t>
                    </a:fld>
                    <a:endParaRPr lang="en-US" sz="1200" dirty="0">
                      <a:solidFill>
                        <a:schemeClr val="bg1"/>
                      </a:solidFill>
                      <a:latin typeface="Arial" panose="020B0604020202020204" pitchFamily="34" charset="0"/>
                      <a:cs typeface="Arial" panose="020B0604020202020204" pitchFamily="34" charset="0"/>
                    </a:endParaRPr>
                  </a:p>
                </c:rich>
              </c:tx>
              <c:spPr>
                <a:noFill/>
                <a:ln>
                  <a:noFill/>
                </a:ln>
                <a:effectLst/>
              </c:spPr>
              <c:txPr>
                <a:bodyPr rot="0" spcFirstLastPara="1" vertOverflow="ellipsis" vert="horz" wrap="square" anchor="ctr" anchorCtr="1"/>
                <a:lstStyle/>
                <a:p>
                  <a:pPr>
                    <a:defRPr sz="1200" b="0" i="0" u="none" strike="noStrike" kern="1200" baseline="0">
                      <a:solidFill>
                        <a:schemeClr val="bg1"/>
                      </a:solidFill>
                      <a:latin typeface="+mj-lt"/>
                      <a:ea typeface="+mn-ea"/>
                      <a:cs typeface="+mn-cs"/>
                    </a:defRPr>
                  </a:pPr>
                  <a:endParaRPr lang="en-US"/>
                </a:p>
              </c:txPr>
              <c:dLblPos val="bestFit"/>
              <c:showLegendKey val="0"/>
              <c:showVal val="1"/>
              <c:showCatName val="1"/>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3680-42DF-9AF2-D5F426539583}"/>
                </c:ext>
              </c:extLst>
            </c:dLbl>
            <c:dLbl>
              <c:idx val="1"/>
              <c:tx>
                <c:rich>
                  <a:bodyPr/>
                  <a:lstStyle/>
                  <a:p>
                    <a:fld id="{8D612E05-B38A-44E8-B48B-714415DA7BAF}" type="CATEGORYNAME">
                      <a:rPr lang="en-US" sz="1200">
                        <a:solidFill>
                          <a:schemeClr val="tx1"/>
                        </a:solidFill>
                        <a:latin typeface="Arial" panose="020B0604020202020204" pitchFamily="34" charset="0"/>
                        <a:cs typeface="Arial" panose="020B0604020202020204" pitchFamily="34" charset="0"/>
                      </a:rPr>
                      <a:pPr/>
                      <a:t>[CATEGORY NAME]</a:t>
                    </a:fld>
                    <a:r>
                      <a:rPr lang="en-US" sz="1200" baseline="0" dirty="0">
                        <a:solidFill>
                          <a:schemeClr val="tx1"/>
                        </a:solidFill>
                        <a:latin typeface="Arial" panose="020B0604020202020204" pitchFamily="34" charset="0"/>
                        <a:cs typeface="Arial" panose="020B0604020202020204" pitchFamily="34" charset="0"/>
                      </a:rPr>
                      <a:t>
</a:t>
                    </a:r>
                    <a:fld id="{044BCB92-DF31-42B9-ABE5-00800EE7C549}" type="VALUE">
                      <a:rPr lang="en-US" sz="1200" baseline="0">
                        <a:solidFill>
                          <a:schemeClr val="tx1"/>
                        </a:solidFill>
                        <a:latin typeface="Arial" panose="020B0604020202020204" pitchFamily="34" charset="0"/>
                        <a:cs typeface="Arial" panose="020B0604020202020204" pitchFamily="34" charset="0"/>
                      </a:rPr>
                      <a:pPr/>
                      <a:t>[VALUE]</a:t>
                    </a:fld>
                    <a:endParaRPr lang="en-US" sz="1200" baseline="0" dirty="0">
                      <a:solidFill>
                        <a:schemeClr val="tx1"/>
                      </a:solidFill>
                      <a:latin typeface="Arial" panose="020B0604020202020204" pitchFamily="34" charset="0"/>
                      <a:cs typeface="Arial" panose="020B0604020202020204" pitchFamily="34" charset="0"/>
                    </a:endParaRPr>
                  </a:p>
                </c:rich>
              </c:tx>
              <c:dLblPos val="bestFit"/>
              <c:showLegendKey val="0"/>
              <c:showVal val="1"/>
              <c:showCatName val="1"/>
              <c:showSerName val="0"/>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03-3680-42DF-9AF2-D5F426539583}"/>
                </c:ext>
              </c:extLst>
            </c:dLbl>
            <c:dLbl>
              <c:idx val="2"/>
              <c:tx>
                <c:rich>
                  <a:bodyPr/>
                  <a:lstStyle/>
                  <a:p>
                    <a:fld id="{D73FD71B-48E8-460E-87A2-2B87D668DCA3}" type="CATEGORYNAME">
                      <a:rPr lang="en-US" sz="1200">
                        <a:solidFill>
                          <a:schemeClr val="tx1"/>
                        </a:solidFill>
                        <a:latin typeface="Arial" panose="020B0604020202020204" pitchFamily="34" charset="0"/>
                        <a:cs typeface="Arial" panose="020B0604020202020204" pitchFamily="34" charset="0"/>
                      </a:rPr>
                      <a:pPr/>
                      <a:t>[CATEGORY NAME]</a:t>
                    </a:fld>
                    <a:r>
                      <a:rPr lang="en-US" sz="1200" baseline="0" dirty="0">
                        <a:solidFill>
                          <a:schemeClr val="tx1"/>
                        </a:solidFill>
                        <a:latin typeface="Arial" panose="020B0604020202020204" pitchFamily="34" charset="0"/>
                        <a:cs typeface="Arial" panose="020B0604020202020204" pitchFamily="34" charset="0"/>
                      </a:rPr>
                      <a:t>
</a:t>
                    </a:r>
                    <a:fld id="{E723C7A0-9210-477D-9183-7DBA92AF5909}" type="VALUE">
                      <a:rPr lang="en-US" sz="1200" baseline="0">
                        <a:solidFill>
                          <a:schemeClr val="tx1"/>
                        </a:solidFill>
                        <a:latin typeface="Arial" panose="020B0604020202020204" pitchFamily="34" charset="0"/>
                        <a:cs typeface="Arial" panose="020B0604020202020204" pitchFamily="34" charset="0"/>
                      </a:rPr>
                      <a:pPr/>
                      <a:t>[VALUE]</a:t>
                    </a:fld>
                    <a:endParaRPr lang="en-US" sz="1200" baseline="0" dirty="0">
                      <a:solidFill>
                        <a:schemeClr val="tx1"/>
                      </a:solidFill>
                      <a:latin typeface="Arial" panose="020B0604020202020204" pitchFamily="34" charset="0"/>
                      <a:cs typeface="Arial" panose="020B0604020202020204" pitchFamily="34" charset="0"/>
                    </a:endParaRPr>
                  </a:p>
                </c:rich>
              </c:tx>
              <c:dLblPos val="bestFit"/>
              <c:showLegendKey val="0"/>
              <c:showVal val="1"/>
              <c:showCatName val="1"/>
              <c:showSerName val="0"/>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05-3680-42DF-9AF2-D5F426539583}"/>
                </c:ext>
              </c:extLst>
            </c:dLbl>
            <c:spPr>
              <a:noFill/>
              <a:ln>
                <a:noFill/>
              </a:ln>
              <a:effectLst/>
            </c:spPr>
            <c:txPr>
              <a:bodyPr rot="0" spcFirstLastPara="1" vertOverflow="ellipsis" vert="horz" wrap="square" anchor="ctr" anchorCtr="1"/>
              <a:lstStyle/>
              <a:p>
                <a:pPr>
                  <a:defRPr sz="1200" b="0" i="0" u="none" strike="noStrike" kern="1200" baseline="0">
                    <a:solidFill>
                      <a:schemeClr val="tx1"/>
                    </a:solidFill>
                    <a:latin typeface="+mj-lt"/>
                    <a:ea typeface="+mn-ea"/>
                    <a:cs typeface="+mn-cs"/>
                  </a:defRPr>
                </a:pPr>
                <a:endParaRPr lang="en-US"/>
              </a:p>
            </c:txPr>
            <c:dLblPos val="bestFit"/>
            <c:showLegendKey val="0"/>
            <c:showVal val="1"/>
            <c:showCatName val="1"/>
            <c:showSerName val="0"/>
            <c:showPercent val="0"/>
            <c:showBubbleSize val="0"/>
            <c:separator>
</c:separator>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Sheet2!$B$3:$B$5</c:f>
              <c:strCache>
                <c:ptCount val="3"/>
                <c:pt idx="0">
                  <c:v>Residents who do not currently pay EIT</c:v>
                </c:pt>
                <c:pt idx="1">
                  <c:v>Residents who currently pay EIT</c:v>
                </c:pt>
                <c:pt idx="2">
                  <c:v>Non-resident workers</c:v>
                </c:pt>
              </c:strCache>
            </c:strRef>
          </c:cat>
          <c:val>
            <c:numRef>
              <c:f>Sheet2!$D$3:$D$5</c:f>
              <c:numCache>
                <c:formatCode>"$"#,##0.0_);[Red]\("$"#,##0.0\)</c:formatCode>
                <c:ptCount val="3"/>
                <c:pt idx="0">
                  <c:v>7.4029999999999996</c:v>
                </c:pt>
                <c:pt idx="1">
                  <c:v>6.2750000000000004</c:v>
                </c:pt>
                <c:pt idx="2">
                  <c:v>4.1760000000000002</c:v>
                </c:pt>
              </c:numCache>
            </c:numRef>
          </c:val>
          <c:extLst>
            <c:ext xmlns:c16="http://schemas.microsoft.com/office/drawing/2014/chart" uri="{C3380CC4-5D6E-409C-BE32-E72D297353CC}">
              <c16:uniqueId val="{00000006-3680-42DF-9AF2-D5F426539583}"/>
            </c:ext>
          </c:extLst>
        </c:ser>
        <c:dLbls>
          <c:dLblPos val="bestFit"/>
          <c:showLegendKey val="0"/>
          <c:showVal val="1"/>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sz="1200">
          <a:latin typeface="+mj-lt"/>
        </a:defRPr>
      </a:pPr>
      <a:endParaRPr lang="en-US"/>
    </a:p>
  </c:txPr>
  <c:externalData r:id="rId4">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9198331655803821E-2"/>
          <c:y val="3.70440519135396E-2"/>
          <c:w val="0.90758530183727038"/>
          <c:h val="0.68123746826728626"/>
        </c:manualLayout>
      </c:layout>
      <c:barChart>
        <c:barDir val="col"/>
        <c:grouping val="clustered"/>
        <c:varyColors val="0"/>
        <c:ser>
          <c:idx val="0"/>
          <c:order val="0"/>
          <c:spPr>
            <a:solidFill>
              <a:schemeClr val="accent1"/>
            </a:solidFill>
            <a:ln>
              <a:noFill/>
            </a:ln>
            <a:effectLst/>
          </c:spPr>
          <c:invertIfNegative val="0"/>
          <c:dPt>
            <c:idx val="0"/>
            <c:invertIfNegative val="0"/>
            <c:bubble3D val="0"/>
            <c:spPr>
              <a:solidFill>
                <a:schemeClr val="accent1">
                  <a:lumMod val="60000"/>
                  <a:lumOff val="40000"/>
                </a:schemeClr>
              </a:solidFill>
              <a:ln>
                <a:noFill/>
              </a:ln>
              <a:effectLst/>
            </c:spPr>
            <c:extLst>
              <c:ext xmlns:c16="http://schemas.microsoft.com/office/drawing/2014/chart" uri="{C3380CC4-5D6E-409C-BE32-E72D297353CC}">
                <c16:uniqueId val="{00000001-B98D-493E-AEA1-F8EE09952831}"/>
              </c:ext>
            </c:extLst>
          </c:dPt>
          <c:dPt>
            <c:idx val="1"/>
            <c:invertIfNegative val="0"/>
            <c:bubble3D val="0"/>
            <c:spPr>
              <a:solidFill>
                <a:schemeClr val="accent1">
                  <a:lumMod val="60000"/>
                  <a:lumOff val="40000"/>
                </a:schemeClr>
              </a:solidFill>
              <a:ln>
                <a:noFill/>
              </a:ln>
              <a:effectLst/>
            </c:spPr>
            <c:extLst>
              <c:ext xmlns:c16="http://schemas.microsoft.com/office/drawing/2014/chart" uri="{C3380CC4-5D6E-409C-BE32-E72D297353CC}">
                <c16:uniqueId val="{00000003-B98D-493E-AEA1-F8EE09952831}"/>
              </c:ext>
            </c:extLst>
          </c:dPt>
          <c:dPt>
            <c:idx val="2"/>
            <c:invertIfNegative val="0"/>
            <c:bubble3D val="0"/>
            <c:spPr>
              <a:solidFill>
                <a:schemeClr val="accent1">
                  <a:lumMod val="60000"/>
                  <a:lumOff val="40000"/>
                </a:schemeClr>
              </a:solidFill>
              <a:ln>
                <a:noFill/>
              </a:ln>
              <a:effectLst/>
            </c:spPr>
            <c:extLst>
              <c:ext xmlns:c16="http://schemas.microsoft.com/office/drawing/2014/chart" uri="{C3380CC4-5D6E-409C-BE32-E72D297353CC}">
                <c16:uniqueId val="{00000005-B98D-493E-AEA1-F8EE09952831}"/>
              </c:ext>
            </c:extLst>
          </c:dPt>
          <c:dPt>
            <c:idx val="4"/>
            <c:invertIfNegative val="0"/>
            <c:bubble3D val="0"/>
            <c:spPr>
              <a:solidFill>
                <a:schemeClr val="accent2"/>
              </a:solidFill>
              <a:ln>
                <a:noFill/>
              </a:ln>
              <a:effectLst/>
            </c:spPr>
            <c:extLst>
              <c:ext xmlns:c16="http://schemas.microsoft.com/office/drawing/2014/chart" uri="{C3380CC4-5D6E-409C-BE32-E72D297353CC}">
                <c16:uniqueId val="{00000007-B98D-493E-AEA1-F8EE09952831}"/>
              </c:ext>
            </c:extLst>
          </c:dPt>
          <c:dPt>
            <c:idx val="5"/>
            <c:invertIfNegative val="0"/>
            <c:bubble3D val="0"/>
            <c:spPr>
              <a:solidFill>
                <a:schemeClr val="accent2">
                  <a:lumMod val="40000"/>
                  <a:lumOff val="60000"/>
                </a:schemeClr>
              </a:solidFill>
              <a:ln>
                <a:noFill/>
              </a:ln>
              <a:effectLst/>
            </c:spPr>
            <c:extLst>
              <c:ext xmlns:c16="http://schemas.microsoft.com/office/drawing/2014/chart" uri="{C3380CC4-5D6E-409C-BE32-E72D297353CC}">
                <c16:uniqueId val="{00000009-B98D-493E-AEA1-F8EE09952831}"/>
              </c:ext>
            </c:extLst>
          </c:dPt>
          <c:dPt>
            <c:idx val="6"/>
            <c:invertIfNegative val="0"/>
            <c:bubble3D val="0"/>
            <c:spPr>
              <a:solidFill>
                <a:schemeClr val="accent2">
                  <a:lumMod val="40000"/>
                  <a:lumOff val="60000"/>
                </a:schemeClr>
              </a:solidFill>
              <a:ln>
                <a:noFill/>
              </a:ln>
              <a:effectLst/>
            </c:spPr>
            <c:extLst>
              <c:ext xmlns:c16="http://schemas.microsoft.com/office/drawing/2014/chart" uri="{C3380CC4-5D6E-409C-BE32-E72D297353CC}">
                <c16:uniqueId val="{0000000B-B98D-493E-AEA1-F8EE09952831}"/>
              </c:ext>
            </c:extLst>
          </c:dPt>
          <c:dPt>
            <c:idx val="7"/>
            <c:invertIfNegative val="0"/>
            <c:bubble3D val="0"/>
            <c:spPr>
              <a:solidFill>
                <a:schemeClr val="accent2">
                  <a:lumMod val="40000"/>
                  <a:lumOff val="60000"/>
                </a:schemeClr>
              </a:solidFill>
              <a:ln>
                <a:noFill/>
              </a:ln>
              <a:effectLst/>
            </c:spPr>
            <c:extLst>
              <c:ext xmlns:c16="http://schemas.microsoft.com/office/drawing/2014/chart" uri="{C3380CC4-5D6E-409C-BE32-E72D297353CC}">
                <c16:uniqueId val="{0000000D-B98D-493E-AEA1-F8EE09952831}"/>
              </c:ext>
            </c:extLst>
          </c:dPt>
          <c:dLbls>
            <c:dLbl>
              <c:idx val="3"/>
              <c:spPr>
                <a:noFill/>
                <a:ln>
                  <a:noFill/>
                </a:ln>
                <a:effectLst/>
              </c:spPr>
              <c:txPr>
                <a:bodyPr rot="0" spcFirstLastPara="1" vertOverflow="ellipsis" vert="horz" wrap="square" anchor="ctr" anchorCtr="1"/>
                <a:lstStyle/>
                <a:p>
                  <a:pPr>
                    <a:defRPr sz="1200" b="1"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dLblPos val="outEnd"/>
              <c:showLegendKey val="0"/>
              <c:showVal val="1"/>
              <c:showCatName val="0"/>
              <c:showSerName val="0"/>
              <c:showPercent val="0"/>
              <c:showBubbleSize val="0"/>
              <c:extLst>
                <c:ext xmlns:c16="http://schemas.microsoft.com/office/drawing/2014/chart" uri="{C3380CC4-5D6E-409C-BE32-E72D297353CC}">
                  <c16:uniqueId val="{0000000E-B98D-493E-AEA1-F8EE09952831}"/>
                </c:ext>
              </c:extLst>
            </c:dLbl>
            <c:dLbl>
              <c:idx val="4"/>
              <c:spPr>
                <a:noFill/>
                <a:ln>
                  <a:noFill/>
                </a:ln>
                <a:effectLst/>
              </c:spPr>
              <c:txPr>
                <a:bodyPr rot="0" spcFirstLastPara="1" vertOverflow="ellipsis" vert="horz" wrap="square" anchor="ctr" anchorCtr="1"/>
                <a:lstStyle/>
                <a:p>
                  <a:pPr>
                    <a:defRPr sz="1200" b="1"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dLblPos val="outEnd"/>
              <c:showLegendKey val="0"/>
              <c:showVal val="1"/>
              <c:showCatName val="0"/>
              <c:showSerName val="0"/>
              <c:showPercent val="0"/>
              <c:showBubbleSize val="0"/>
              <c:extLst>
                <c:ext xmlns:c16="http://schemas.microsoft.com/office/drawing/2014/chart" uri="{C3380CC4-5D6E-409C-BE32-E72D297353CC}">
                  <c16:uniqueId val="{00000007-B98D-493E-AEA1-F8EE09952831}"/>
                </c:ext>
              </c:extLst>
            </c:dLbl>
            <c:spPr>
              <a:noFill/>
              <a:ln>
                <a:noFill/>
              </a:ln>
              <a:effectLst/>
            </c:spPr>
            <c:txPr>
              <a:bodyPr rot="0" spcFirstLastPara="1" vertOverflow="ellipsis" vert="horz" wrap="square" anchor="ctr" anchorCtr="1"/>
              <a:lstStyle/>
              <a:p>
                <a:pPr>
                  <a:defRPr sz="12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SurplusDeficit!$C$17:$C$24</c:f>
              <c:strCache>
                <c:ptCount val="8"/>
                <c:pt idx="0">
                  <c:v>Other Revenues</c:v>
                </c:pt>
                <c:pt idx="1">
                  <c:v>Licenses, Permits and Fees</c:v>
                </c:pt>
                <c:pt idx="2">
                  <c:v>Taxes</c:v>
                </c:pt>
                <c:pt idx="3">
                  <c:v>Total Revenue</c:v>
                </c:pt>
                <c:pt idx="4">
                  <c:v>Total Expenses</c:v>
                </c:pt>
                <c:pt idx="5">
                  <c:v>Personnel Expenses</c:v>
                </c:pt>
                <c:pt idx="6">
                  <c:v>Operating Expenses</c:v>
                </c:pt>
                <c:pt idx="7">
                  <c:v>Other Expenses</c:v>
                </c:pt>
              </c:strCache>
            </c:strRef>
          </c:cat>
          <c:val>
            <c:numRef>
              <c:f>SurplusDeficit!$D$17:$D$24</c:f>
              <c:numCache>
                <c:formatCode>0.0%</c:formatCode>
                <c:ptCount val="8"/>
                <c:pt idx="0">
                  <c:v>8.7988524239331012E-2</c:v>
                </c:pt>
                <c:pt idx="1">
                  <c:v>1.491336006911248E-2</c:v>
                </c:pt>
                <c:pt idx="2">
                  <c:v>5.8353164880788899E-3</c:v>
                </c:pt>
                <c:pt idx="3">
                  <c:v>1.4433317481350016E-2</c:v>
                </c:pt>
                <c:pt idx="4">
                  <c:v>2.7242800529286182E-2</c:v>
                </c:pt>
                <c:pt idx="5">
                  <c:v>1.6298203555037638E-2</c:v>
                </c:pt>
                <c:pt idx="6">
                  <c:v>5.259916313117019E-2</c:v>
                </c:pt>
                <c:pt idx="7">
                  <c:v>9.8230702058117014E-2</c:v>
                </c:pt>
              </c:numCache>
            </c:numRef>
          </c:val>
          <c:extLst>
            <c:ext xmlns:c16="http://schemas.microsoft.com/office/drawing/2014/chart" uri="{C3380CC4-5D6E-409C-BE32-E72D297353CC}">
              <c16:uniqueId val="{0000000F-B98D-493E-AEA1-F8EE09952831}"/>
            </c:ext>
          </c:extLst>
        </c:ser>
        <c:dLbls>
          <c:dLblPos val="outEnd"/>
          <c:showLegendKey val="0"/>
          <c:showVal val="1"/>
          <c:showCatName val="0"/>
          <c:showSerName val="0"/>
          <c:showPercent val="0"/>
          <c:showBubbleSize val="0"/>
        </c:dLbls>
        <c:gapWidth val="219"/>
        <c:overlap val="-27"/>
        <c:axId val="781194544"/>
        <c:axId val="781192248"/>
      </c:barChart>
      <c:catAx>
        <c:axId val="7811945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crossAx val="781192248"/>
        <c:crosses val="autoZero"/>
        <c:auto val="1"/>
        <c:lblAlgn val="ctr"/>
        <c:lblOffset val="100"/>
        <c:noMultiLvlLbl val="0"/>
      </c:catAx>
      <c:valAx>
        <c:axId val="781192248"/>
        <c:scaling>
          <c:orientation val="minMax"/>
        </c:scaling>
        <c:delete val="0"/>
        <c:axPos val="l"/>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crossAx val="781194544"/>
        <c:crosses val="autoZero"/>
        <c:crossBetween val="between"/>
      </c:valAx>
      <c:spPr>
        <a:noFill/>
        <a:ln>
          <a:noFill/>
        </a:ln>
        <a:effectLst/>
      </c:spPr>
    </c:plotArea>
    <c:plotVisOnly val="1"/>
    <c:dispBlanksAs val="gap"/>
    <c:showDLblsOverMax val="0"/>
  </c:chart>
  <c:spPr>
    <a:solidFill>
      <a:schemeClr val="bg1"/>
    </a:solidFill>
    <a:ln w="9525" cap="flat" cmpd="sng" algn="ctr">
      <a:noFill/>
      <a:round/>
    </a:ln>
    <a:effectLst/>
  </c:spPr>
  <c:txPr>
    <a:bodyPr/>
    <a:lstStyle/>
    <a:p>
      <a:pPr>
        <a:defRPr sz="900">
          <a:solidFill>
            <a:sysClr val="windowText" lastClr="000000"/>
          </a:solidFill>
          <a:latin typeface="Arial" panose="020B0604020202020204" pitchFamily="34" charset="0"/>
          <a:cs typeface="Arial" panose="020B0604020202020204" pitchFamily="34" charset="0"/>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4002019" cy="34881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5231947" y="0"/>
            <a:ext cx="4002019" cy="348818"/>
          </a:xfrm>
          <a:prstGeom prst="rect">
            <a:avLst/>
          </a:prstGeom>
        </p:spPr>
        <p:txBody>
          <a:bodyPr vert="horz" lIns="91440" tIns="45720" rIns="91440" bIns="45720" rtlCol="0"/>
          <a:lstStyle>
            <a:lvl1pPr algn="r">
              <a:defRPr sz="1200"/>
            </a:lvl1pPr>
          </a:lstStyle>
          <a:p>
            <a:fld id="{87466746-A5E6-4F31-9607-FD03C1BC6AC9}" type="datetimeFigureOut">
              <a:rPr lang="en-US" smtClean="0"/>
              <a:t>1/31/2025</a:t>
            </a:fld>
            <a:endParaRPr lang="en-US"/>
          </a:p>
        </p:txBody>
      </p:sp>
      <p:sp>
        <p:nvSpPr>
          <p:cNvPr id="4" name="Footer Placeholder 3"/>
          <p:cNvSpPr>
            <a:spLocks noGrp="1"/>
          </p:cNvSpPr>
          <p:nvPr>
            <p:ph type="ftr" sz="quarter" idx="2"/>
          </p:nvPr>
        </p:nvSpPr>
        <p:spPr>
          <a:xfrm>
            <a:off x="0" y="6601257"/>
            <a:ext cx="4002019" cy="348818"/>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5231947" y="6601257"/>
            <a:ext cx="4002019" cy="348818"/>
          </a:xfrm>
          <a:prstGeom prst="rect">
            <a:avLst/>
          </a:prstGeom>
        </p:spPr>
        <p:txBody>
          <a:bodyPr vert="horz" lIns="91440" tIns="45720" rIns="91440" bIns="45720" rtlCol="0" anchor="b"/>
          <a:lstStyle>
            <a:lvl1pPr algn="r">
              <a:defRPr sz="1200"/>
            </a:lvl1pPr>
          </a:lstStyle>
          <a:p>
            <a:fld id="{ED59386E-72E5-4691-8B0C-C98FC973E2CD}" type="slidenum">
              <a:rPr lang="en-US" smtClean="0"/>
              <a:t>‹#›</a:t>
            </a:fld>
            <a:endParaRPr lang="en-US"/>
          </a:p>
        </p:txBody>
      </p:sp>
    </p:spTree>
    <p:extLst>
      <p:ext uri="{BB962C8B-B14F-4D97-AF65-F5344CB8AC3E}">
        <p14:creationId xmlns:p14="http://schemas.microsoft.com/office/powerpoint/2010/main" val="64211087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4002299" cy="348711"/>
          </a:xfrm>
          <a:prstGeom prst="rect">
            <a:avLst/>
          </a:prstGeom>
        </p:spPr>
        <p:txBody>
          <a:bodyPr vert="horz" lIns="92492" tIns="46246" rIns="92492" bIns="46246" rtlCol="0"/>
          <a:lstStyle>
            <a:lvl1pPr algn="l">
              <a:defRPr sz="1200"/>
            </a:lvl1pPr>
          </a:lstStyle>
          <a:p>
            <a:endParaRPr lang="en-US"/>
          </a:p>
        </p:txBody>
      </p:sp>
      <p:sp>
        <p:nvSpPr>
          <p:cNvPr id="3" name="Date Placeholder 2"/>
          <p:cNvSpPr>
            <a:spLocks noGrp="1"/>
          </p:cNvSpPr>
          <p:nvPr>
            <p:ph type="dt" idx="1"/>
          </p:nvPr>
        </p:nvSpPr>
        <p:spPr>
          <a:xfrm>
            <a:off x="5231640" y="0"/>
            <a:ext cx="4002299" cy="348711"/>
          </a:xfrm>
          <a:prstGeom prst="rect">
            <a:avLst/>
          </a:prstGeom>
        </p:spPr>
        <p:txBody>
          <a:bodyPr vert="horz" lIns="92492" tIns="46246" rIns="92492" bIns="46246" rtlCol="0"/>
          <a:lstStyle>
            <a:lvl1pPr algn="r">
              <a:defRPr sz="1200"/>
            </a:lvl1pPr>
          </a:lstStyle>
          <a:p>
            <a:fld id="{D0172859-63A3-40DD-9EB2-5ED2B13BAB88}" type="datetimeFigureOut">
              <a:rPr lang="en-US" smtClean="0"/>
              <a:t>1/31/2025</a:t>
            </a:fld>
            <a:endParaRPr lang="en-US"/>
          </a:p>
        </p:txBody>
      </p:sp>
      <p:sp>
        <p:nvSpPr>
          <p:cNvPr id="4" name="Slide Image Placeholder 3"/>
          <p:cNvSpPr>
            <a:spLocks noGrp="1" noRot="1" noChangeAspect="1"/>
          </p:cNvSpPr>
          <p:nvPr>
            <p:ph type="sldImg" idx="2"/>
          </p:nvPr>
        </p:nvSpPr>
        <p:spPr>
          <a:xfrm>
            <a:off x="3054350" y="868363"/>
            <a:ext cx="3127375" cy="2346325"/>
          </a:xfrm>
          <a:prstGeom prst="rect">
            <a:avLst/>
          </a:prstGeom>
          <a:noFill/>
          <a:ln w="12700">
            <a:solidFill>
              <a:prstClr val="black"/>
            </a:solidFill>
          </a:ln>
        </p:spPr>
        <p:txBody>
          <a:bodyPr vert="horz" lIns="92492" tIns="46246" rIns="92492" bIns="46246" rtlCol="0" anchor="ctr"/>
          <a:lstStyle/>
          <a:p>
            <a:endParaRPr lang="en-US"/>
          </a:p>
        </p:txBody>
      </p:sp>
      <p:sp>
        <p:nvSpPr>
          <p:cNvPr id="5" name="Notes Placeholder 4"/>
          <p:cNvSpPr>
            <a:spLocks noGrp="1"/>
          </p:cNvSpPr>
          <p:nvPr>
            <p:ph type="body" sz="quarter" idx="3"/>
          </p:nvPr>
        </p:nvSpPr>
        <p:spPr>
          <a:xfrm>
            <a:off x="923608" y="3344724"/>
            <a:ext cx="7388860" cy="2736592"/>
          </a:xfrm>
          <a:prstGeom prst="rect">
            <a:avLst/>
          </a:prstGeom>
        </p:spPr>
        <p:txBody>
          <a:bodyPr vert="horz" lIns="92492" tIns="46246" rIns="92492" bIns="46246"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1" y="6601366"/>
            <a:ext cx="4002299" cy="348710"/>
          </a:xfrm>
          <a:prstGeom prst="rect">
            <a:avLst/>
          </a:prstGeom>
        </p:spPr>
        <p:txBody>
          <a:bodyPr vert="horz" lIns="92492" tIns="46246" rIns="92492" bIns="46246" rtlCol="0" anchor="b"/>
          <a:lstStyle>
            <a:lvl1pPr algn="l">
              <a:defRPr sz="1200"/>
            </a:lvl1pPr>
          </a:lstStyle>
          <a:p>
            <a:endParaRPr lang="en-US"/>
          </a:p>
        </p:txBody>
      </p:sp>
      <p:sp>
        <p:nvSpPr>
          <p:cNvPr id="7" name="Slide Number Placeholder 6"/>
          <p:cNvSpPr>
            <a:spLocks noGrp="1"/>
          </p:cNvSpPr>
          <p:nvPr>
            <p:ph type="sldNum" sz="quarter" idx="5"/>
          </p:nvPr>
        </p:nvSpPr>
        <p:spPr>
          <a:xfrm>
            <a:off x="5231640" y="6601366"/>
            <a:ext cx="4002299" cy="348710"/>
          </a:xfrm>
          <a:prstGeom prst="rect">
            <a:avLst/>
          </a:prstGeom>
        </p:spPr>
        <p:txBody>
          <a:bodyPr vert="horz" lIns="92492" tIns="46246" rIns="92492" bIns="46246" rtlCol="0" anchor="b"/>
          <a:lstStyle>
            <a:lvl1pPr algn="r">
              <a:defRPr sz="1200"/>
            </a:lvl1pPr>
          </a:lstStyle>
          <a:p>
            <a:fld id="{436C7FC6-A4DC-4F7E-A199-B30E132195A4}" type="slidenum">
              <a:rPr lang="en-US" smtClean="0"/>
              <a:t>‹#›</a:t>
            </a:fld>
            <a:endParaRPr lang="en-US"/>
          </a:p>
        </p:txBody>
      </p:sp>
    </p:spTree>
    <p:extLst>
      <p:ext uri="{BB962C8B-B14F-4D97-AF65-F5344CB8AC3E}">
        <p14:creationId xmlns:p14="http://schemas.microsoft.com/office/powerpoint/2010/main" val="29230460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ctrTitle" hasCustomPrompt="1"/>
          </p:nvPr>
        </p:nvSpPr>
        <p:spPr>
          <a:xfrm>
            <a:off x="581228" y="2001838"/>
            <a:ext cx="7691403" cy="997196"/>
          </a:xfrm>
        </p:spPr>
        <p:txBody>
          <a:bodyPr wrap="square" anchor="t" anchorCtr="0">
            <a:spAutoFit/>
          </a:bodyPr>
          <a:lstStyle>
            <a:lvl1pPr algn="l">
              <a:defRPr sz="3600" baseline="0">
                <a:latin typeface="Arial" charset="0"/>
                <a:ea typeface="Arial" charset="0"/>
                <a:cs typeface="Arial" charset="0"/>
              </a:defRPr>
            </a:lvl1pPr>
          </a:lstStyle>
          <a:p>
            <a:r>
              <a:rPr lang="en-US" dirty="0"/>
              <a:t>Click to edit Title. Adjust from 36 – 40 pt. font. Two lines maximum.</a:t>
            </a:r>
          </a:p>
        </p:txBody>
      </p:sp>
      <p:sp>
        <p:nvSpPr>
          <p:cNvPr id="3" name="Subtitle 2"/>
          <p:cNvSpPr>
            <a:spLocks noGrp="1"/>
          </p:cNvSpPr>
          <p:nvPr>
            <p:ph type="subTitle" idx="1" hasCustomPrompt="1"/>
          </p:nvPr>
        </p:nvSpPr>
        <p:spPr>
          <a:xfrm>
            <a:off x="578707" y="3244334"/>
            <a:ext cx="7693923" cy="406265"/>
          </a:xfrm>
        </p:spPr>
        <p:txBody>
          <a:bodyPr wrap="square">
            <a:spAutoFit/>
          </a:bodyPr>
          <a:lstStyle>
            <a:lvl1pPr marL="0" indent="0" algn="l">
              <a:buNone/>
              <a:defRPr sz="2400" b="1">
                <a:latin typeface="Arial" charset="0"/>
                <a:ea typeface="Arial" charset="0"/>
                <a:cs typeface="Arial"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subtitle</a:t>
            </a:r>
          </a:p>
        </p:txBody>
      </p:sp>
      <p:sp>
        <p:nvSpPr>
          <p:cNvPr id="20" name="Text Placeholder 19"/>
          <p:cNvSpPr>
            <a:spLocks noGrp="1"/>
          </p:cNvSpPr>
          <p:nvPr>
            <p:ph type="body" sz="quarter" idx="10"/>
          </p:nvPr>
        </p:nvSpPr>
        <p:spPr>
          <a:xfrm>
            <a:off x="578708" y="5961880"/>
            <a:ext cx="1562064" cy="974626"/>
          </a:xfrm>
        </p:spPr>
        <p:txBody>
          <a:bodyPr>
            <a:noAutofit/>
          </a:bodyPr>
          <a:lstStyle>
            <a:lvl1pPr marL="0" indent="0">
              <a:lnSpc>
                <a:spcPct val="120000"/>
              </a:lnSpc>
              <a:spcBef>
                <a:spcPts val="0"/>
              </a:spcBef>
              <a:buFontTx/>
              <a:buNone/>
              <a:defRPr sz="900" b="0" i="0">
                <a:latin typeface="Arial" charset="0"/>
                <a:ea typeface="Arial" charset="0"/>
                <a:cs typeface="Arial" charset="0"/>
              </a:defRPr>
            </a:lvl1pPr>
            <a:lvl2pPr marL="0" indent="0">
              <a:lnSpc>
                <a:spcPct val="120000"/>
              </a:lnSpc>
              <a:spcBef>
                <a:spcPts val="0"/>
              </a:spcBef>
              <a:buFontTx/>
              <a:buNone/>
              <a:defRPr sz="900" b="0" i="0">
                <a:latin typeface="Arial" charset="0"/>
                <a:ea typeface="Arial" charset="0"/>
                <a:cs typeface="Arial" charset="0"/>
              </a:defRPr>
            </a:lvl2pPr>
            <a:lvl3pPr marL="0" indent="0">
              <a:lnSpc>
                <a:spcPct val="120000"/>
              </a:lnSpc>
              <a:spcBef>
                <a:spcPts val="0"/>
              </a:spcBef>
              <a:buFontTx/>
              <a:buNone/>
              <a:defRPr sz="900" b="0" i="0">
                <a:latin typeface="Arial" charset="0"/>
                <a:ea typeface="Arial" charset="0"/>
                <a:cs typeface="Arial" charset="0"/>
              </a:defRPr>
            </a:lvl3pPr>
            <a:lvl4pPr marL="0" indent="0">
              <a:lnSpc>
                <a:spcPct val="120000"/>
              </a:lnSpc>
              <a:spcBef>
                <a:spcPts val="0"/>
              </a:spcBef>
              <a:buFontTx/>
              <a:buNone/>
              <a:defRPr sz="900" b="0" i="0">
                <a:latin typeface="Arial" charset="0"/>
                <a:ea typeface="Arial" charset="0"/>
                <a:cs typeface="Arial" charset="0"/>
              </a:defRPr>
            </a:lvl4pPr>
            <a:lvl5pPr marL="0" indent="0">
              <a:lnSpc>
                <a:spcPct val="100000"/>
              </a:lnSpc>
              <a:buFontTx/>
              <a:buNone/>
              <a:defRPr sz="1100" b="0" i="0">
                <a:latin typeface="Arial" charset="0"/>
                <a:ea typeface="Arial" charset="0"/>
                <a:cs typeface="Arial" charset="0"/>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21" name="Text Placeholder 19"/>
          <p:cNvSpPr>
            <a:spLocks noGrp="1"/>
          </p:cNvSpPr>
          <p:nvPr>
            <p:ph type="body" sz="quarter" idx="11"/>
          </p:nvPr>
        </p:nvSpPr>
        <p:spPr>
          <a:xfrm>
            <a:off x="2300416" y="5972638"/>
            <a:ext cx="1562064" cy="974626"/>
          </a:xfrm>
        </p:spPr>
        <p:txBody>
          <a:bodyPr>
            <a:noAutofit/>
          </a:bodyPr>
          <a:lstStyle>
            <a:lvl1pPr marL="0" indent="0" algn="l" defTabSz="914400" rtl="0" eaLnBrk="1" latinLnBrk="0" hangingPunct="1">
              <a:lnSpc>
                <a:spcPct val="120000"/>
              </a:lnSpc>
              <a:spcBef>
                <a:spcPts val="0"/>
              </a:spcBef>
              <a:buClr>
                <a:schemeClr val="accent2"/>
              </a:buClr>
              <a:buFontTx/>
              <a:buNone/>
              <a:defRPr lang="en-US" sz="900" b="0" i="0" kern="1200" dirty="0" smtClean="0">
                <a:solidFill>
                  <a:schemeClr val="tx2"/>
                </a:solidFill>
                <a:latin typeface="Arial" charset="0"/>
                <a:ea typeface="Arial" charset="0"/>
                <a:cs typeface="Arial" charset="0"/>
              </a:defRPr>
            </a:lvl1pPr>
            <a:lvl2pPr marL="0" indent="0" algn="l" defTabSz="914400" rtl="0" eaLnBrk="1" latinLnBrk="0" hangingPunct="1">
              <a:lnSpc>
                <a:spcPct val="120000"/>
              </a:lnSpc>
              <a:spcBef>
                <a:spcPts val="0"/>
              </a:spcBef>
              <a:buClr>
                <a:schemeClr val="accent2"/>
              </a:buClr>
              <a:buFontTx/>
              <a:buNone/>
              <a:defRPr lang="en-US" sz="900" b="0" i="0" kern="1200" dirty="0" smtClean="0">
                <a:solidFill>
                  <a:schemeClr val="tx2"/>
                </a:solidFill>
                <a:latin typeface="Arial" charset="0"/>
                <a:ea typeface="Arial" charset="0"/>
                <a:cs typeface="Arial" charset="0"/>
              </a:defRPr>
            </a:lvl2pPr>
            <a:lvl3pPr marL="0" indent="0" algn="l" defTabSz="914400" rtl="0" eaLnBrk="1" latinLnBrk="0" hangingPunct="1">
              <a:lnSpc>
                <a:spcPct val="120000"/>
              </a:lnSpc>
              <a:spcBef>
                <a:spcPts val="0"/>
              </a:spcBef>
              <a:buClr>
                <a:schemeClr val="accent2"/>
              </a:buClr>
              <a:buFontTx/>
              <a:buNone/>
              <a:defRPr lang="en-US" sz="900" b="0" i="0" kern="1200" dirty="0" smtClean="0">
                <a:solidFill>
                  <a:schemeClr val="tx2"/>
                </a:solidFill>
                <a:latin typeface="Arial" charset="0"/>
                <a:ea typeface="Arial" charset="0"/>
                <a:cs typeface="Arial" charset="0"/>
              </a:defRPr>
            </a:lvl3pPr>
            <a:lvl4pPr marL="0" indent="0" algn="l" defTabSz="914400" rtl="0" eaLnBrk="1" latinLnBrk="0" hangingPunct="1">
              <a:lnSpc>
                <a:spcPct val="120000"/>
              </a:lnSpc>
              <a:spcBef>
                <a:spcPts val="0"/>
              </a:spcBef>
              <a:buClr>
                <a:schemeClr val="accent2"/>
              </a:buClr>
              <a:buFontTx/>
              <a:buNone/>
              <a:defRPr lang="en-US" sz="900" b="0" i="0" kern="1200" dirty="0" smtClean="0">
                <a:solidFill>
                  <a:schemeClr val="tx2"/>
                </a:solidFill>
                <a:latin typeface="Arial" charset="0"/>
                <a:ea typeface="Arial" charset="0"/>
                <a:cs typeface="Arial" charset="0"/>
              </a:defRPr>
            </a:lvl4pPr>
            <a:lvl5pPr marL="0" indent="0">
              <a:lnSpc>
                <a:spcPct val="100000"/>
              </a:lnSpc>
              <a:buFontTx/>
              <a:buNone/>
              <a:defRPr sz="1100" b="0" i="0">
                <a:latin typeface="Arial" charset="0"/>
                <a:ea typeface="Arial" charset="0"/>
                <a:cs typeface="Arial" charset="0"/>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22" name="Text Placeholder 19"/>
          <p:cNvSpPr>
            <a:spLocks noGrp="1"/>
          </p:cNvSpPr>
          <p:nvPr>
            <p:ph type="body" sz="quarter" idx="12"/>
          </p:nvPr>
        </p:nvSpPr>
        <p:spPr>
          <a:xfrm>
            <a:off x="4013886" y="5972638"/>
            <a:ext cx="1562064" cy="936154"/>
          </a:xfrm>
        </p:spPr>
        <p:txBody>
          <a:bodyPr>
            <a:noAutofit/>
          </a:bodyPr>
          <a:lstStyle>
            <a:lvl1pPr marL="0" indent="0" algn="l" defTabSz="914400" rtl="0" eaLnBrk="1" latinLnBrk="0" hangingPunct="1">
              <a:lnSpc>
                <a:spcPct val="120000"/>
              </a:lnSpc>
              <a:spcBef>
                <a:spcPts val="0"/>
              </a:spcBef>
              <a:buClr>
                <a:schemeClr val="accent2"/>
              </a:buClr>
              <a:buFontTx/>
              <a:buNone/>
              <a:defRPr lang="en-US" sz="900" b="0" i="0" kern="1200" dirty="0" smtClean="0">
                <a:solidFill>
                  <a:schemeClr val="tx2"/>
                </a:solidFill>
                <a:latin typeface="Arial" charset="0"/>
                <a:ea typeface="Arial" charset="0"/>
                <a:cs typeface="Arial" charset="0"/>
              </a:defRPr>
            </a:lvl1pPr>
            <a:lvl2pPr marL="0" indent="0" algn="l" defTabSz="914400" rtl="0" eaLnBrk="1" latinLnBrk="0" hangingPunct="1">
              <a:lnSpc>
                <a:spcPct val="120000"/>
              </a:lnSpc>
              <a:spcBef>
                <a:spcPts val="0"/>
              </a:spcBef>
              <a:buClr>
                <a:schemeClr val="accent2"/>
              </a:buClr>
              <a:buFontTx/>
              <a:buNone/>
              <a:defRPr lang="en-US" sz="900" b="0" i="0" kern="1200" dirty="0" smtClean="0">
                <a:solidFill>
                  <a:schemeClr val="tx2"/>
                </a:solidFill>
                <a:latin typeface="Arial" charset="0"/>
                <a:ea typeface="Arial" charset="0"/>
                <a:cs typeface="Arial" charset="0"/>
              </a:defRPr>
            </a:lvl2pPr>
            <a:lvl3pPr marL="0" indent="0" algn="l" defTabSz="914400" rtl="0" eaLnBrk="1" latinLnBrk="0" hangingPunct="1">
              <a:lnSpc>
                <a:spcPct val="120000"/>
              </a:lnSpc>
              <a:spcBef>
                <a:spcPts val="0"/>
              </a:spcBef>
              <a:buClr>
                <a:schemeClr val="accent2"/>
              </a:buClr>
              <a:buFontTx/>
              <a:buNone/>
              <a:defRPr lang="en-US" sz="900" b="0" i="0" kern="1200" dirty="0" smtClean="0">
                <a:solidFill>
                  <a:schemeClr val="tx2"/>
                </a:solidFill>
                <a:latin typeface="Arial" charset="0"/>
                <a:ea typeface="Arial" charset="0"/>
                <a:cs typeface="Arial" charset="0"/>
              </a:defRPr>
            </a:lvl3pPr>
            <a:lvl4pPr marL="0" indent="0" algn="l" defTabSz="914400" rtl="0" eaLnBrk="1" latinLnBrk="0" hangingPunct="1">
              <a:lnSpc>
                <a:spcPct val="120000"/>
              </a:lnSpc>
              <a:spcBef>
                <a:spcPts val="0"/>
              </a:spcBef>
              <a:buClr>
                <a:schemeClr val="accent2"/>
              </a:buClr>
              <a:buFontTx/>
              <a:buNone/>
              <a:defRPr lang="en-US" sz="900" b="0" i="0" kern="1200" dirty="0" smtClean="0">
                <a:solidFill>
                  <a:schemeClr val="tx2"/>
                </a:solidFill>
                <a:latin typeface="Arial" charset="0"/>
                <a:ea typeface="Arial" charset="0"/>
                <a:cs typeface="Arial" charset="0"/>
              </a:defRPr>
            </a:lvl4pPr>
            <a:lvl5pPr marL="0" indent="0">
              <a:lnSpc>
                <a:spcPct val="100000"/>
              </a:lnSpc>
              <a:buFontTx/>
              <a:buNone/>
              <a:defRPr sz="1050" b="0" i="0">
                <a:latin typeface="Arial" charset="0"/>
                <a:ea typeface="Arial" charset="0"/>
                <a:cs typeface="Arial" charset="0"/>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7" name="Content Placeholder 6"/>
          <p:cNvSpPr>
            <a:spLocks noGrp="1"/>
          </p:cNvSpPr>
          <p:nvPr>
            <p:ph sz="quarter" idx="15" hasCustomPrompt="1"/>
          </p:nvPr>
        </p:nvSpPr>
        <p:spPr>
          <a:xfrm>
            <a:off x="578707" y="4956057"/>
            <a:ext cx="5929312" cy="274320"/>
          </a:xfrm>
        </p:spPr>
        <p:txBody>
          <a:bodyPr>
            <a:noAutofit/>
          </a:bodyPr>
          <a:lstStyle>
            <a:lvl1pPr marL="0" indent="0">
              <a:spcBef>
                <a:spcPts val="1200"/>
              </a:spcBef>
              <a:buFontTx/>
              <a:buNone/>
              <a:defRPr sz="1400" b="1" baseline="0"/>
            </a:lvl1pPr>
          </a:lstStyle>
          <a:p>
            <a:pPr lvl="0"/>
            <a:r>
              <a:rPr lang="en-US" dirty="0"/>
              <a:t>Click to add Presenters Name, Name &amp; Name</a:t>
            </a:r>
          </a:p>
        </p:txBody>
      </p:sp>
      <p:sp>
        <p:nvSpPr>
          <p:cNvPr id="14" name="Content Placeholder 6"/>
          <p:cNvSpPr>
            <a:spLocks noGrp="1"/>
          </p:cNvSpPr>
          <p:nvPr>
            <p:ph sz="quarter" idx="16" hasCustomPrompt="1"/>
          </p:nvPr>
        </p:nvSpPr>
        <p:spPr>
          <a:xfrm>
            <a:off x="578707" y="4689955"/>
            <a:ext cx="5929312" cy="274320"/>
          </a:xfrm>
        </p:spPr>
        <p:txBody>
          <a:bodyPr>
            <a:noAutofit/>
          </a:bodyPr>
          <a:lstStyle>
            <a:lvl1pPr marL="0" indent="0">
              <a:spcBef>
                <a:spcPts val="1200"/>
              </a:spcBef>
              <a:buFontTx/>
              <a:buNone/>
              <a:defRPr sz="1400" b="1" baseline="0"/>
            </a:lvl1pPr>
          </a:lstStyle>
          <a:p>
            <a:pPr lvl="0"/>
            <a:r>
              <a:rPr lang="en-US" dirty="0"/>
              <a:t>Click to add “Presented By:”</a:t>
            </a:r>
          </a:p>
        </p:txBody>
      </p:sp>
      <p:sp>
        <p:nvSpPr>
          <p:cNvPr id="15" name="Content Placeholder 6"/>
          <p:cNvSpPr>
            <a:spLocks noGrp="1"/>
          </p:cNvSpPr>
          <p:nvPr>
            <p:ph sz="quarter" idx="17" hasCustomPrompt="1"/>
          </p:nvPr>
        </p:nvSpPr>
        <p:spPr>
          <a:xfrm>
            <a:off x="578707" y="5555495"/>
            <a:ext cx="3150611" cy="320040"/>
          </a:xfrm>
        </p:spPr>
        <p:txBody>
          <a:bodyPr>
            <a:noAutofit/>
          </a:bodyPr>
          <a:lstStyle>
            <a:lvl1pPr marL="0" indent="0">
              <a:spcBef>
                <a:spcPts val="1200"/>
              </a:spcBef>
              <a:buFontTx/>
              <a:buNone/>
              <a:defRPr sz="1400" b="0" baseline="0"/>
            </a:lvl1pPr>
          </a:lstStyle>
          <a:p>
            <a:pPr lvl="0"/>
            <a:r>
              <a:rPr lang="en-US" dirty="0"/>
              <a:t>Click to add Date</a:t>
            </a:r>
          </a:p>
        </p:txBody>
      </p:sp>
    </p:spTree>
    <p:extLst>
      <p:ext uri="{BB962C8B-B14F-4D97-AF65-F5344CB8AC3E}">
        <p14:creationId xmlns:p14="http://schemas.microsoft.com/office/powerpoint/2010/main" val="10693235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No Address">
    <p:spTree>
      <p:nvGrpSpPr>
        <p:cNvPr id="1" name=""/>
        <p:cNvGrpSpPr/>
        <p:nvPr/>
      </p:nvGrpSpPr>
      <p:grpSpPr>
        <a:xfrm>
          <a:off x="0" y="0"/>
          <a:ext cx="0" cy="0"/>
          <a:chOff x="0" y="0"/>
          <a:chExt cx="0" cy="0"/>
        </a:xfrm>
      </p:grpSpPr>
      <p:pic>
        <p:nvPicPr>
          <p:cNvPr id="11" name="Picture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ctrTitle" hasCustomPrompt="1"/>
          </p:nvPr>
        </p:nvSpPr>
        <p:spPr>
          <a:xfrm>
            <a:off x="581228" y="2001838"/>
            <a:ext cx="7691403" cy="997196"/>
          </a:xfrm>
        </p:spPr>
        <p:txBody>
          <a:bodyPr wrap="square" anchor="t" anchorCtr="0">
            <a:spAutoFit/>
          </a:bodyPr>
          <a:lstStyle>
            <a:lvl1pPr algn="l">
              <a:defRPr sz="3600" baseline="0">
                <a:latin typeface="Arial" charset="0"/>
                <a:ea typeface="Arial" charset="0"/>
                <a:cs typeface="Arial" charset="0"/>
              </a:defRPr>
            </a:lvl1pPr>
          </a:lstStyle>
          <a:p>
            <a:r>
              <a:rPr lang="en-US" dirty="0"/>
              <a:t>Click to edit Title. Adjust from 36 – 40 pt. font. Two lines maximum.</a:t>
            </a:r>
          </a:p>
        </p:txBody>
      </p:sp>
      <p:sp>
        <p:nvSpPr>
          <p:cNvPr id="3" name="Subtitle 2"/>
          <p:cNvSpPr>
            <a:spLocks noGrp="1"/>
          </p:cNvSpPr>
          <p:nvPr>
            <p:ph type="subTitle" idx="1" hasCustomPrompt="1"/>
          </p:nvPr>
        </p:nvSpPr>
        <p:spPr>
          <a:xfrm>
            <a:off x="578707" y="3244334"/>
            <a:ext cx="7693923" cy="406265"/>
          </a:xfrm>
        </p:spPr>
        <p:txBody>
          <a:bodyPr wrap="square">
            <a:spAutoFit/>
          </a:bodyPr>
          <a:lstStyle>
            <a:lvl1pPr marL="0" indent="0" algn="l">
              <a:buNone/>
              <a:defRPr sz="2400" b="1">
                <a:latin typeface="Arial" charset="0"/>
                <a:ea typeface="Arial" charset="0"/>
                <a:cs typeface="Arial"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subtitle style</a:t>
            </a:r>
          </a:p>
        </p:txBody>
      </p:sp>
    </p:spTree>
    <p:extLst>
      <p:ext uri="{BB962C8B-B14F-4D97-AF65-F5344CB8AC3E}">
        <p14:creationId xmlns:p14="http://schemas.microsoft.com/office/powerpoint/2010/main" val="31604004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Presenters">
    <p:spTree>
      <p:nvGrpSpPr>
        <p:cNvPr id="1" name=""/>
        <p:cNvGrpSpPr/>
        <p:nvPr/>
      </p:nvGrpSpPr>
      <p:grpSpPr>
        <a:xfrm>
          <a:off x="0" y="0"/>
          <a:ext cx="0" cy="0"/>
          <a:chOff x="0" y="0"/>
          <a:chExt cx="0" cy="0"/>
        </a:xfrm>
      </p:grpSpPr>
      <p:sp>
        <p:nvSpPr>
          <p:cNvPr id="26" name="Text Placeholder 25"/>
          <p:cNvSpPr>
            <a:spLocks noGrp="1"/>
          </p:cNvSpPr>
          <p:nvPr>
            <p:ph type="body" sz="quarter" idx="10" hasCustomPrompt="1"/>
          </p:nvPr>
        </p:nvSpPr>
        <p:spPr>
          <a:xfrm>
            <a:off x="4765638" y="1217904"/>
            <a:ext cx="3657595" cy="415498"/>
          </a:xfrm>
        </p:spPr>
        <p:txBody>
          <a:bodyPr/>
          <a:lstStyle>
            <a:lvl1pPr marL="0" indent="0">
              <a:buFontTx/>
              <a:buNone/>
              <a:defRPr sz="1800" b="1">
                <a:latin typeface="Georgia" panose="02040502050405020303" pitchFamily="18" charset="0"/>
              </a:defRPr>
            </a:lvl1pPr>
            <a:lvl2pPr marL="45720" indent="0">
              <a:buFontTx/>
              <a:buNone/>
              <a:defRPr sz="2000"/>
            </a:lvl2pPr>
            <a:lvl3pPr marL="502920" indent="0">
              <a:buFontTx/>
              <a:buNone/>
              <a:defRPr sz="2000"/>
            </a:lvl3pPr>
            <a:lvl4pPr marL="777240" indent="0">
              <a:buFontTx/>
              <a:buNone/>
              <a:defRPr sz="2000"/>
            </a:lvl4pPr>
            <a:lvl5pPr marL="228600" indent="0">
              <a:buFontTx/>
              <a:buNone/>
              <a:defRPr sz="2000"/>
            </a:lvl5pPr>
          </a:lstStyle>
          <a:p>
            <a:pPr lvl="0"/>
            <a:r>
              <a:rPr lang="en-US" dirty="0"/>
              <a:t>Name Goes Here</a:t>
            </a:r>
          </a:p>
        </p:txBody>
      </p:sp>
      <p:sp>
        <p:nvSpPr>
          <p:cNvPr id="27" name="Text Placeholder 25"/>
          <p:cNvSpPr>
            <a:spLocks noGrp="1"/>
          </p:cNvSpPr>
          <p:nvPr>
            <p:ph type="body" sz="quarter" idx="11" hasCustomPrompt="1"/>
          </p:nvPr>
        </p:nvSpPr>
        <p:spPr>
          <a:xfrm>
            <a:off x="864823" y="1219530"/>
            <a:ext cx="3657595" cy="415498"/>
          </a:xfrm>
        </p:spPr>
        <p:txBody>
          <a:bodyPr/>
          <a:lstStyle>
            <a:lvl1pPr marL="0" indent="0">
              <a:buFontTx/>
              <a:buNone/>
              <a:defRPr sz="1800" b="1" baseline="0">
                <a:latin typeface="Georgia" panose="02040502050405020303" pitchFamily="18" charset="0"/>
              </a:defRPr>
            </a:lvl1pPr>
            <a:lvl2pPr marL="45720" indent="0">
              <a:buFontTx/>
              <a:buNone/>
              <a:defRPr sz="2000"/>
            </a:lvl2pPr>
            <a:lvl3pPr marL="502920" indent="0">
              <a:buFontTx/>
              <a:buNone/>
              <a:defRPr sz="2000"/>
            </a:lvl3pPr>
            <a:lvl4pPr marL="777240" indent="0">
              <a:buFontTx/>
              <a:buNone/>
              <a:defRPr sz="2000"/>
            </a:lvl4pPr>
            <a:lvl5pPr marL="228600" indent="0">
              <a:buFontTx/>
              <a:buNone/>
              <a:defRPr sz="2000"/>
            </a:lvl5pPr>
          </a:lstStyle>
          <a:p>
            <a:pPr lvl="0"/>
            <a:r>
              <a:rPr lang="en-US" dirty="0"/>
              <a:t>Name Goes Here</a:t>
            </a:r>
          </a:p>
        </p:txBody>
      </p:sp>
      <p:sp>
        <p:nvSpPr>
          <p:cNvPr id="30" name="Text Placeholder 25"/>
          <p:cNvSpPr>
            <a:spLocks noGrp="1"/>
          </p:cNvSpPr>
          <p:nvPr>
            <p:ph type="body" sz="quarter" idx="12" hasCustomPrompt="1"/>
          </p:nvPr>
        </p:nvSpPr>
        <p:spPr>
          <a:xfrm>
            <a:off x="864823" y="1518225"/>
            <a:ext cx="3657595" cy="276999"/>
          </a:xfrm>
        </p:spPr>
        <p:txBody>
          <a:bodyPr/>
          <a:lstStyle>
            <a:lvl1pPr marL="0" indent="0">
              <a:buFontTx/>
              <a:buNone/>
              <a:defRPr sz="1200" b="0" baseline="0"/>
            </a:lvl1pPr>
            <a:lvl2pPr marL="45720" indent="0">
              <a:buFontTx/>
              <a:buNone/>
              <a:defRPr sz="2000"/>
            </a:lvl2pPr>
            <a:lvl3pPr marL="502920" indent="0">
              <a:buFontTx/>
              <a:buNone/>
              <a:defRPr sz="2000"/>
            </a:lvl3pPr>
            <a:lvl4pPr marL="777240" indent="0">
              <a:buFontTx/>
              <a:buNone/>
              <a:defRPr sz="2000"/>
            </a:lvl4pPr>
            <a:lvl5pPr marL="228600" indent="0">
              <a:buFontTx/>
              <a:buNone/>
              <a:defRPr sz="2000"/>
            </a:lvl5pPr>
          </a:lstStyle>
          <a:p>
            <a:pPr lvl="0"/>
            <a:r>
              <a:rPr lang="en-US" dirty="0"/>
              <a:t>Title Goes Here</a:t>
            </a:r>
          </a:p>
        </p:txBody>
      </p:sp>
      <p:sp>
        <p:nvSpPr>
          <p:cNvPr id="32" name="Text Placeholder 25"/>
          <p:cNvSpPr>
            <a:spLocks noGrp="1"/>
          </p:cNvSpPr>
          <p:nvPr>
            <p:ph type="body" sz="quarter" idx="13" hasCustomPrompt="1"/>
          </p:nvPr>
        </p:nvSpPr>
        <p:spPr>
          <a:xfrm>
            <a:off x="4765638" y="1518225"/>
            <a:ext cx="3657595" cy="276999"/>
          </a:xfrm>
        </p:spPr>
        <p:txBody>
          <a:bodyPr/>
          <a:lstStyle>
            <a:lvl1pPr marL="0" indent="0">
              <a:buFontTx/>
              <a:buNone/>
              <a:defRPr sz="1200" b="0" baseline="0"/>
            </a:lvl1pPr>
            <a:lvl2pPr marL="45720" indent="0">
              <a:buFontTx/>
              <a:buNone/>
              <a:defRPr sz="2000"/>
            </a:lvl2pPr>
            <a:lvl3pPr marL="502920" indent="0">
              <a:buFontTx/>
              <a:buNone/>
              <a:defRPr sz="2000"/>
            </a:lvl3pPr>
            <a:lvl4pPr marL="777240" indent="0">
              <a:buFontTx/>
              <a:buNone/>
              <a:defRPr sz="2000"/>
            </a:lvl4pPr>
            <a:lvl5pPr marL="228600" indent="0">
              <a:buFontTx/>
              <a:buNone/>
              <a:defRPr sz="2000"/>
            </a:lvl5pPr>
          </a:lstStyle>
          <a:p>
            <a:pPr lvl="0"/>
            <a:r>
              <a:rPr lang="en-US" dirty="0"/>
              <a:t>Title Goes Here</a:t>
            </a:r>
          </a:p>
        </p:txBody>
      </p:sp>
      <p:sp>
        <p:nvSpPr>
          <p:cNvPr id="33" name="Text Placeholder 25"/>
          <p:cNvSpPr>
            <a:spLocks noGrp="1"/>
          </p:cNvSpPr>
          <p:nvPr>
            <p:ph type="body" sz="quarter" idx="14" hasCustomPrompt="1"/>
          </p:nvPr>
        </p:nvSpPr>
        <p:spPr>
          <a:xfrm>
            <a:off x="864823" y="1930159"/>
            <a:ext cx="3657595" cy="1449178"/>
          </a:xfrm>
        </p:spPr>
        <p:txBody>
          <a:bodyPr>
            <a:noAutofit/>
          </a:bodyPr>
          <a:lstStyle>
            <a:lvl1pPr marL="0" indent="0">
              <a:buFontTx/>
              <a:buNone/>
              <a:defRPr sz="1200" b="0"/>
            </a:lvl1pPr>
            <a:lvl2pPr marL="45720" indent="0">
              <a:buFontTx/>
              <a:buNone/>
              <a:defRPr sz="2000"/>
            </a:lvl2pPr>
            <a:lvl3pPr marL="502920" indent="0">
              <a:buFontTx/>
              <a:buNone/>
              <a:defRPr sz="2000"/>
            </a:lvl3pPr>
            <a:lvl4pPr marL="777240" indent="0">
              <a:buFontTx/>
              <a:buNone/>
              <a:defRPr sz="2000"/>
            </a:lvl4pPr>
            <a:lvl5pPr marL="228600" indent="0">
              <a:buFontTx/>
              <a:buNone/>
              <a:defRPr sz="2000"/>
            </a:lvl5pPr>
          </a:lstStyle>
          <a:p>
            <a:pPr lvl="0"/>
            <a:r>
              <a:rPr lang="en-US" dirty="0"/>
              <a:t>Description goes here</a:t>
            </a:r>
          </a:p>
        </p:txBody>
      </p:sp>
      <p:sp>
        <p:nvSpPr>
          <p:cNvPr id="34" name="Text Placeholder 25"/>
          <p:cNvSpPr>
            <a:spLocks noGrp="1"/>
          </p:cNvSpPr>
          <p:nvPr>
            <p:ph type="body" sz="quarter" idx="15" hasCustomPrompt="1"/>
          </p:nvPr>
        </p:nvSpPr>
        <p:spPr>
          <a:xfrm>
            <a:off x="4765638" y="1930159"/>
            <a:ext cx="3657595" cy="1449178"/>
          </a:xfrm>
        </p:spPr>
        <p:txBody>
          <a:bodyPr>
            <a:noAutofit/>
          </a:bodyPr>
          <a:lstStyle>
            <a:lvl1pPr marL="0" indent="0">
              <a:buFontTx/>
              <a:buNone/>
              <a:defRPr sz="1200" b="0" baseline="0"/>
            </a:lvl1pPr>
            <a:lvl2pPr marL="45720" indent="0">
              <a:buFontTx/>
              <a:buNone/>
              <a:defRPr sz="2000"/>
            </a:lvl2pPr>
            <a:lvl3pPr marL="502920" indent="0">
              <a:buFontTx/>
              <a:buNone/>
              <a:defRPr sz="2000"/>
            </a:lvl3pPr>
            <a:lvl4pPr marL="777240" indent="0">
              <a:buFontTx/>
              <a:buNone/>
              <a:defRPr sz="2000"/>
            </a:lvl4pPr>
            <a:lvl5pPr marL="228600" indent="0">
              <a:buFontTx/>
              <a:buNone/>
              <a:defRPr sz="2000"/>
            </a:lvl5pPr>
          </a:lstStyle>
          <a:p>
            <a:pPr lvl="0"/>
            <a:r>
              <a:rPr lang="en-US" dirty="0"/>
              <a:t>Description goes here</a:t>
            </a:r>
          </a:p>
        </p:txBody>
      </p:sp>
      <p:sp>
        <p:nvSpPr>
          <p:cNvPr id="35" name="Text Placeholder 25"/>
          <p:cNvSpPr>
            <a:spLocks noGrp="1"/>
          </p:cNvSpPr>
          <p:nvPr>
            <p:ph type="body" sz="quarter" idx="16" hasCustomPrompt="1"/>
          </p:nvPr>
        </p:nvSpPr>
        <p:spPr>
          <a:xfrm>
            <a:off x="4765638" y="3796099"/>
            <a:ext cx="3657595" cy="369332"/>
          </a:xfrm>
        </p:spPr>
        <p:txBody>
          <a:bodyPr/>
          <a:lstStyle>
            <a:lvl1pPr marL="0" indent="0">
              <a:buFontTx/>
              <a:buNone/>
              <a:defRPr sz="1600" b="1">
                <a:latin typeface="Georgia" panose="02040502050405020303" pitchFamily="18" charset="0"/>
              </a:defRPr>
            </a:lvl1pPr>
            <a:lvl2pPr marL="45720" indent="0">
              <a:buFontTx/>
              <a:buNone/>
              <a:defRPr sz="2000"/>
            </a:lvl2pPr>
            <a:lvl3pPr marL="502920" indent="0">
              <a:buFontTx/>
              <a:buNone/>
              <a:defRPr sz="2000"/>
            </a:lvl3pPr>
            <a:lvl4pPr marL="777240" indent="0">
              <a:buFontTx/>
              <a:buNone/>
              <a:defRPr sz="2000"/>
            </a:lvl4pPr>
            <a:lvl5pPr marL="228600" indent="0">
              <a:buFontTx/>
              <a:buNone/>
              <a:defRPr sz="2000"/>
            </a:lvl5pPr>
          </a:lstStyle>
          <a:p>
            <a:pPr lvl="0"/>
            <a:r>
              <a:rPr lang="en-US" dirty="0"/>
              <a:t>Name Goes Here</a:t>
            </a:r>
          </a:p>
        </p:txBody>
      </p:sp>
      <p:sp>
        <p:nvSpPr>
          <p:cNvPr id="36" name="Text Placeholder 25"/>
          <p:cNvSpPr>
            <a:spLocks noGrp="1"/>
          </p:cNvSpPr>
          <p:nvPr>
            <p:ph type="body" sz="quarter" idx="17" hasCustomPrompt="1"/>
          </p:nvPr>
        </p:nvSpPr>
        <p:spPr>
          <a:xfrm>
            <a:off x="864823" y="3797725"/>
            <a:ext cx="3657595" cy="415498"/>
          </a:xfrm>
        </p:spPr>
        <p:txBody>
          <a:bodyPr/>
          <a:lstStyle>
            <a:lvl1pPr marL="0" indent="0">
              <a:buFontTx/>
              <a:buNone/>
              <a:defRPr sz="1800" b="1">
                <a:latin typeface="Georgia" panose="02040502050405020303" pitchFamily="18" charset="0"/>
              </a:defRPr>
            </a:lvl1pPr>
            <a:lvl2pPr marL="45720" indent="0">
              <a:buFontTx/>
              <a:buNone/>
              <a:defRPr sz="2000"/>
            </a:lvl2pPr>
            <a:lvl3pPr marL="502920" indent="0">
              <a:buFontTx/>
              <a:buNone/>
              <a:defRPr sz="2000"/>
            </a:lvl3pPr>
            <a:lvl4pPr marL="777240" indent="0">
              <a:buFontTx/>
              <a:buNone/>
              <a:defRPr sz="2000"/>
            </a:lvl4pPr>
            <a:lvl5pPr marL="228600" indent="0">
              <a:buFontTx/>
              <a:buNone/>
              <a:defRPr sz="2000"/>
            </a:lvl5pPr>
          </a:lstStyle>
          <a:p>
            <a:pPr lvl="0"/>
            <a:r>
              <a:rPr lang="en-US" dirty="0"/>
              <a:t>Name Goes Here</a:t>
            </a:r>
          </a:p>
        </p:txBody>
      </p:sp>
      <p:sp>
        <p:nvSpPr>
          <p:cNvPr id="37" name="Text Placeholder 25"/>
          <p:cNvSpPr>
            <a:spLocks noGrp="1"/>
          </p:cNvSpPr>
          <p:nvPr>
            <p:ph type="body" sz="quarter" idx="18" hasCustomPrompt="1"/>
          </p:nvPr>
        </p:nvSpPr>
        <p:spPr>
          <a:xfrm>
            <a:off x="864823" y="4096420"/>
            <a:ext cx="3657595" cy="276999"/>
          </a:xfrm>
        </p:spPr>
        <p:txBody>
          <a:bodyPr/>
          <a:lstStyle>
            <a:lvl1pPr marL="0" indent="0">
              <a:buFontTx/>
              <a:buNone/>
              <a:defRPr sz="1200" b="0" baseline="0"/>
            </a:lvl1pPr>
            <a:lvl2pPr marL="45720" indent="0">
              <a:buFontTx/>
              <a:buNone/>
              <a:defRPr sz="2000"/>
            </a:lvl2pPr>
            <a:lvl3pPr marL="502920" indent="0">
              <a:buFontTx/>
              <a:buNone/>
              <a:defRPr sz="2000"/>
            </a:lvl3pPr>
            <a:lvl4pPr marL="777240" indent="0">
              <a:buFontTx/>
              <a:buNone/>
              <a:defRPr sz="2000"/>
            </a:lvl4pPr>
            <a:lvl5pPr marL="228600" indent="0">
              <a:buFontTx/>
              <a:buNone/>
              <a:defRPr sz="2000"/>
            </a:lvl5pPr>
          </a:lstStyle>
          <a:p>
            <a:pPr lvl="0"/>
            <a:r>
              <a:rPr lang="en-US" dirty="0"/>
              <a:t>Title Goes Here</a:t>
            </a:r>
          </a:p>
        </p:txBody>
      </p:sp>
      <p:sp>
        <p:nvSpPr>
          <p:cNvPr id="38" name="Text Placeholder 25"/>
          <p:cNvSpPr>
            <a:spLocks noGrp="1"/>
          </p:cNvSpPr>
          <p:nvPr>
            <p:ph type="body" sz="quarter" idx="19" hasCustomPrompt="1"/>
          </p:nvPr>
        </p:nvSpPr>
        <p:spPr>
          <a:xfrm>
            <a:off x="4765638" y="4096420"/>
            <a:ext cx="3657595" cy="276999"/>
          </a:xfrm>
        </p:spPr>
        <p:txBody>
          <a:bodyPr/>
          <a:lstStyle>
            <a:lvl1pPr marL="0" indent="0">
              <a:buFontTx/>
              <a:buNone/>
              <a:defRPr sz="1200" b="0" baseline="0"/>
            </a:lvl1pPr>
            <a:lvl2pPr marL="45720" indent="0">
              <a:buFontTx/>
              <a:buNone/>
              <a:defRPr sz="2000"/>
            </a:lvl2pPr>
            <a:lvl3pPr marL="502920" indent="0">
              <a:buFontTx/>
              <a:buNone/>
              <a:defRPr sz="2000"/>
            </a:lvl3pPr>
            <a:lvl4pPr marL="777240" indent="0">
              <a:buFontTx/>
              <a:buNone/>
              <a:defRPr sz="2000"/>
            </a:lvl4pPr>
            <a:lvl5pPr marL="228600" indent="0">
              <a:buFontTx/>
              <a:buNone/>
              <a:defRPr sz="2000"/>
            </a:lvl5pPr>
          </a:lstStyle>
          <a:p>
            <a:pPr lvl="0"/>
            <a:r>
              <a:rPr lang="en-US" dirty="0"/>
              <a:t>Title Goes Here</a:t>
            </a:r>
          </a:p>
        </p:txBody>
      </p:sp>
      <p:sp>
        <p:nvSpPr>
          <p:cNvPr id="39" name="Text Placeholder 25"/>
          <p:cNvSpPr>
            <a:spLocks noGrp="1"/>
          </p:cNvSpPr>
          <p:nvPr>
            <p:ph type="body" sz="quarter" idx="20" hasCustomPrompt="1"/>
          </p:nvPr>
        </p:nvSpPr>
        <p:spPr>
          <a:xfrm>
            <a:off x="864823" y="4486838"/>
            <a:ext cx="3657595" cy="1449178"/>
          </a:xfrm>
        </p:spPr>
        <p:txBody>
          <a:bodyPr>
            <a:noAutofit/>
          </a:bodyPr>
          <a:lstStyle>
            <a:lvl1pPr marL="0" indent="0">
              <a:buFontTx/>
              <a:buNone/>
              <a:defRPr sz="1200" b="0"/>
            </a:lvl1pPr>
            <a:lvl2pPr marL="45720" indent="0">
              <a:buFontTx/>
              <a:buNone/>
              <a:defRPr sz="2000"/>
            </a:lvl2pPr>
            <a:lvl3pPr marL="502920" indent="0">
              <a:buFontTx/>
              <a:buNone/>
              <a:defRPr sz="2000"/>
            </a:lvl3pPr>
            <a:lvl4pPr marL="777240" indent="0">
              <a:buFontTx/>
              <a:buNone/>
              <a:defRPr sz="2000"/>
            </a:lvl4pPr>
            <a:lvl5pPr marL="228600" indent="0">
              <a:buFontTx/>
              <a:buNone/>
              <a:defRPr sz="2000"/>
            </a:lvl5pPr>
          </a:lstStyle>
          <a:p>
            <a:pPr lvl="0"/>
            <a:r>
              <a:rPr lang="en-US" dirty="0"/>
              <a:t>Description goes here</a:t>
            </a:r>
          </a:p>
        </p:txBody>
      </p:sp>
      <p:sp>
        <p:nvSpPr>
          <p:cNvPr id="40" name="Text Placeholder 25"/>
          <p:cNvSpPr>
            <a:spLocks noGrp="1"/>
          </p:cNvSpPr>
          <p:nvPr>
            <p:ph type="body" sz="quarter" idx="21" hasCustomPrompt="1"/>
          </p:nvPr>
        </p:nvSpPr>
        <p:spPr>
          <a:xfrm>
            <a:off x="4765638" y="4486838"/>
            <a:ext cx="3657595" cy="1449178"/>
          </a:xfrm>
        </p:spPr>
        <p:txBody>
          <a:bodyPr>
            <a:noAutofit/>
          </a:bodyPr>
          <a:lstStyle>
            <a:lvl1pPr marL="0" indent="0">
              <a:buFontTx/>
              <a:buNone/>
              <a:defRPr sz="1200" b="0"/>
            </a:lvl1pPr>
            <a:lvl2pPr marL="45720" indent="0">
              <a:buFontTx/>
              <a:buNone/>
              <a:defRPr sz="2000"/>
            </a:lvl2pPr>
            <a:lvl3pPr marL="502920" indent="0">
              <a:buFontTx/>
              <a:buNone/>
              <a:defRPr sz="2000"/>
            </a:lvl3pPr>
            <a:lvl4pPr marL="777240" indent="0">
              <a:buFontTx/>
              <a:buNone/>
              <a:defRPr sz="2000"/>
            </a:lvl4pPr>
            <a:lvl5pPr marL="228600" indent="0">
              <a:buFontTx/>
              <a:buNone/>
              <a:defRPr sz="2000"/>
            </a:lvl5pPr>
          </a:lstStyle>
          <a:p>
            <a:pPr lvl="0"/>
            <a:r>
              <a:rPr lang="en-US" dirty="0"/>
              <a:t>Description goes here</a:t>
            </a:r>
          </a:p>
        </p:txBody>
      </p:sp>
      <p:cxnSp>
        <p:nvCxnSpPr>
          <p:cNvPr id="14" name="Straight Connector 13"/>
          <p:cNvCxnSpPr/>
          <p:nvPr userDrawn="1"/>
        </p:nvCxnSpPr>
        <p:spPr>
          <a:xfrm>
            <a:off x="864825" y="1812108"/>
            <a:ext cx="393334" cy="0"/>
          </a:xfrm>
          <a:prstGeom prst="line">
            <a:avLst/>
          </a:prstGeom>
          <a:ln w="31750" cap="rnd">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userDrawn="1"/>
        </p:nvCxnSpPr>
        <p:spPr>
          <a:xfrm>
            <a:off x="864825" y="4382538"/>
            <a:ext cx="393334" cy="0"/>
          </a:xfrm>
          <a:prstGeom prst="line">
            <a:avLst/>
          </a:prstGeom>
          <a:ln w="31750" cap="rnd">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userDrawn="1"/>
        </p:nvCxnSpPr>
        <p:spPr>
          <a:xfrm>
            <a:off x="4765638" y="1812108"/>
            <a:ext cx="393334" cy="0"/>
          </a:xfrm>
          <a:prstGeom prst="line">
            <a:avLst/>
          </a:prstGeom>
          <a:ln w="31750" cap="rnd">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userDrawn="1"/>
        </p:nvCxnSpPr>
        <p:spPr>
          <a:xfrm>
            <a:off x="4765638" y="4382538"/>
            <a:ext cx="393334" cy="0"/>
          </a:xfrm>
          <a:prstGeom prst="line">
            <a:avLst/>
          </a:prstGeom>
          <a:ln w="31750" cap="rnd">
            <a:solidFill>
              <a:schemeClr val="accent3"/>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051000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Presenters with Pictures">
    <p:spTree>
      <p:nvGrpSpPr>
        <p:cNvPr id="1" name=""/>
        <p:cNvGrpSpPr/>
        <p:nvPr/>
      </p:nvGrpSpPr>
      <p:grpSpPr>
        <a:xfrm>
          <a:off x="0" y="0"/>
          <a:ext cx="0" cy="0"/>
          <a:chOff x="0" y="0"/>
          <a:chExt cx="0" cy="0"/>
        </a:xfrm>
      </p:grpSpPr>
      <p:sp>
        <p:nvSpPr>
          <p:cNvPr id="44" name="Picture Placeholder 4"/>
          <p:cNvSpPr>
            <a:spLocks noGrp="1"/>
          </p:cNvSpPr>
          <p:nvPr>
            <p:ph type="pic" sz="quarter" idx="28"/>
          </p:nvPr>
        </p:nvSpPr>
        <p:spPr>
          <a:xfrm>
            <a:off x="4796547" y="3551826"/>
            <a:ext cx="777296" cy="854388"/>
          </a:xfrm>
          <a:custGeom>
            <a:avLst/>
            <a:gdLst>
              <a:gd name="connsiteX0" fmla="*/ 0 w 931862"/>
              <a:gd name="connsiteY0" fmla="*/ 114084 h 389513"/>
              <a:gd name="connsiteX1" fmla="*/ 114084 w 931862"/>
              <a:gd name="connsiteY1" fmla="*/ 0 h 389513"/>
              <a:gd name="connsiteX2" fmla="*/ 817778 w 931862"/>
              <a:gd name="connsiteY2" fmla="*/ 0 h 389513"/>
              <a:gd name="connsiteX3" fmla="*/ 931862 w 931862"/>
              <a:gd name="connsiteY3" fmla="*/ 114084 h 389513"/>
              <a:gd name="connsiteX4" fmla="*/ 931862 w 931862"/>
              <a:gd name="connsiteY4" fmla="*/ 275429 h 389513"/>
              <a:gd name="connsiteX5" fmla="*/ 817778 w 931862"/>
              <a:gd name="connsiteY5" fmla="*/ 389513 h 389513"/>
              <a:gd name="connsiteX6" fmla="*/ 114084 w 931862"/>
              <a:gd name="connsiteY6" fmla="*/ 389513 h 389513"/>
              <a:gd name="connsiteX7" fmla="*/ 0 w 931862"/>
              <a:gd name="connsiteY7" fmla="*/ 275429 h 389513"/>
              <a:gd name="connsiteX8" fmla="*/ 0 w 931862"/>
              <a:gd name="connsiteY8" fmla="*/ 114084 h 389513"/>
              <a:gd name="connsiteX0" fmla="*/ 0 w 931862"/>
              <a:gd name="connsiteY0" fmla="*/ 114084 h 399205"/>
              <a:gd name="connsiteX1" fmla="*/ 114084 w 931862"/>
              <a:gd name="connsiteY1" fmla="*/ 0 h 399205"/>
              <a:gd name="connsiteX2" fmla="*/ 817778 w 931862"/>
              <a:gd name="connsiteY2" fmla="*/ 0 h 399205"/>
              <a:gd name="connsiteX3" fmla="*/ 931862 w 931862"/>
              <a:gd name="connsiteY3" fmla="*/ 114084 h 399205"/>
              <a:gd name="connsiteX4" fmla="*/ 931862 w 931862"/>
              <a:gd name="connsiteY4" fmla="*/ 275429 h 399205"/>
              <a:gd name="connsiteX5" fmla="*/ 817778 w 931862"/>
              <a:gd name="connsiteY5" fmla="*/ 389513 h 399205"/>
              <a:gd name="connsiteX6" fmla="*/ 113348 w 931862"/>
              <a:gd name="connsiteY6" fmla="*/ 398557 h 399205"/>
              <a:gd name="connsiteX7" fmla="*/ 114084 w 931862"/>
              <a:gd name="connsiteY7" fmla="*/ 389513 h 399205"/>
              <a:gd name="connsiteX8" fmla="*/ 0 w 931862"/>
              <a:gd name="connsiteY8" fmla="*/ 275429 h 399205"/>
              <a:gd name="connsiteX9" fmla="*/ 0 w 931862"/>
              <a:gd name="connsiteY9" fmla="*/ 114084 h 399205"/>
              <a:gd name="connsiteX0" fmla="*/ 0 w 931862"/>
              <a:gd name="connsiteY0" fmla="*/ 114084 h 830576"/>
              <a:gd name="connsiteX1" fmla="*/ 114084 w 931862"/>
              <a:gd name="connsiteY1" fmla="*/ 0 h 830576"/>
              <a:gd name="connsiteX2" fmla="*/ 817778 w 931862"/>
              <a:gd name="connsiteY2" fmla="*/ 0 h 830576"/>
              <a:gd name="connsiteX3" fmla="*/ 931862 w 931862"/>
              <a:gd name="connsiteY3" fmla="*/ 114084 h 830576"/>
              <a:gd name="connsiteX4" fmla="*/ 931862 w 931862"/>
              <a:gd name="connsiteY4" fmla="*/ 275429 h 830576"/>
              <a:gd name="connsiteX5" fmla="*/ 495049 w 931862"/>
              <a:gd name="connsiteY5" fmla="*/ 830576 h 830576"/>
              <a:gd name="connsiteX6" fmla="*/ 113348 w 931862"/>
              <a:gd name="connsiteY6" fmla="*/ 398557 h 830576"/>
              <a:gd name="connsiteX7" fmla="*/ 114084 w 931862"/>
              <a:gd name="connsiteY7" fmla="*/ 389513 h 830576"/>
              <a:gd name="connsiteX8" fmla="*/ 0 w 931862"/>
              <a:gd name="connsiteY8" fmla="*/ 275429 h 830576"/>
              <a:gd name="connsiteX9" fmla="*/ 0 w 931862"/>
              <a:gd name="connsiteY9" fmla="*/ 114084 h 830576"/>
              <a:gd name="connsiteX0" fmla="*/ 0 w 931862"/>
              <a:gd name="connsiteY0" fmla="*/ 114084 h 830576"/>
              <a:gd name="connsiteX1" fmla="*/ 114084 w 931862"/>
              <a:gd name="connsiteY1" fmla="*/ 0 h 830576"/>
              <a:gd name="connsiteX2" fmla="*/ 817778 w 931862"/>
              <a:gd name="connsiteY2" fmla="*/ 0 h 830576"/>
              <a:gd name="connsiteX3" fmla="*/ 931862 w 931862"/>
              <a:gd name="connsiteY3" fmla="*/ 114084 h 830576"/>
              <a:gd name="connsiteX4" fmla="*/ 931862 w 931862"/>
              <a:gd name="connsiteY4" fmla="*/ 275429 h 830576"/>
              <a:gd name="connsiteX5" fmla="*/ 495049 w 931862"/>
              <a:gd name="connsiteY5" fmla="*/ 830576 h 830576"/>
              <a:gd name="connsiteX6" fmla="*/ 113348 w 931862"/>
              <a:gd name="connsiteY6" fmla="*/ 398557 h 830576"/>
              <a:gd name="connsiteX7" fmla="*/ 114084 w 931862"/>
              <a:gd name="connsiteY7" fmla="*/ 389513 h 830576"/>
              <a:gd name="connsiteX8" fmla="*/ 0 w 931862"/>
              <a:gd name="connsiteY8" fmla="*/ 275429 h 830576"/>
              <a:gd name="connsiteX9" fmla="*/ 0 w 931862"/>
              <a:gd name="connsiteY9" fmla="*/ 114084 h 830576"/>
              <a:gd name="connsiteX0" fmla="*/ 0 w 931862"/>
              <a:gd name="connsiteY0" fmla="*/ 114084 h 830576"/>
              <a:gd name="connsiteX1" fmla="*/ 114084 w 931862"/>
              <a:gd name="connsiteY1" fmla="*/ 0 h 830576"/>
              <a:gd name="connsiteX2" fmla="*/ 817778 w 931862"/>
              <a:gd name="connsiteY2" fmla="*/ 0 h 830576"/>
              <a:gd name="connsiteX3" fmla="*/ 931862 w 931862"/>
              <a:gd name="connsiteY3" fmla="*/ 114084 h 830576"/>
              <a:gd name="connsiteX4" fmla="*/ 931862 w 931862"/>
              <a:gd name="connsiteY4" fmla="*/ 275429 h 830576"/>
              <a:gd name="connsiteX5" fmla="*/ 495049 w 931862"/>
              <a:gd name="connsiteY5" fmla="*/ 830576 h 830576"/>
              <a:gd name="connsiteX6" fmla="*/ 113348 w 931862"/>
              <a:gd name="connsiteY6" fmla="*/ 398557 h 830576"/>
              <a:gd name="connsiteX7" fmla="*/ 85509 w 931862"/>
              <a:gd name="connsiteY7" fmla="*/ 646688 h 830576"/>
              <a:gd name="connsiteX8" fmla="*/ 0 w 931862"/>
              <a:gd name="connsiteY8" fmla="*/ 275429 h 830576"/>
              <a:gd name="connsiteX9" fmla="*/ 0 w 931862"/>
              <a:gd name="connsiteY9" fmla="*/ 114084 h 830576"/>
              <a:gd name="connsiteX0" fmla="*/ 0 w 931862"/>
              <a:gd name="connsiteY0" fmla="*/ 114084 h 844885"/>
              <a:gd name="connsiteX1" fmla="*/ 114084 w 931862"/>
              <a:gd name="connsiteY1" fmla="*/ 0 h 844885"/>
              <a:gd name="connsiteX2" fmla="*/ 817778 w 931862"/>
              <a:gd name="connsiteY2" fmla="*/ 0 h 844885"/>
              <a:gd name="connsiteX3" fmla="*/ 931862 w 931862"/>
              <a:gd name="connsiteY3" fmla="*/ 114084 h 844885"/>
              <a:gd name="connsiteX4" fmla="*/ 931862 w 931862"/>
              <a:gd name="connsiteY4" fmla="*/ 275429 h 844885"/>
              <a:gd name="connsiteX5" fmla="*/ 495049 w 931862"/>
              <a:gd name="connsiteY5" fmla="*/ 830576 h 844885"/>
              <a:gd name="connsiteX6" fmla="*/ 85509 w 931862"/>
              <a:gd name="connsiteY6" fmla="*/ 646688 h 844885"/>
              <a:gd name="connsiteX7" fmla="*/ 0 w 931862"/>
              <a:gd name="connsiteY7" fmla="*/ 275429 h 844885"/>
              <a:gd name="connsiteX8" fmla="*/ 0 w 931862"/>
              <a:gd name="connsiteY8" fmla="*/ 114084 h 844885"/>
              <a:gd name="connsiteX0" fmla="*/ 0 w 931862"/>
              <a:gd name="connsiteY0" fmla="*/ 114084 h 830576"/>
              <a:gd name="connsiteX1" fmla="*/ 114084 w 931862"/>
              <a:gd name="connsiteY1" fmla="*/ 0 h 830576"/>
              <a:gd name="connsiteX2" fmla="*/ 817778 w 931862"/>
              <a:gd name="connsiteY2" fmla="*/ 0 h 830576"/>
              <a:gd name="connsiteX3" fmla="*/ 931862 w 931862"/>
              <a:gd name="connsiteY3" fmla="*/ 114084 h 830576"/>
              <a:gd name="connsiteX4" fmla="*/ 931862 w 931862"/>
              <a:gd name="connsiteY4" fmla="*/ 275429 h 830576"/>
              <a:gd name="connsiteX5" fmla="*/ 495049 w 931862"/>
              <a:gd name="connsiteY5" fmla="*/ 830576 h 830576"/>
              <a:gd name="connsiteX6" fmla="*/ 85509 w 931862"/>
              <a:gd name="connsiteY6" fmla="*/ 646688 h 830576"/>
              <a:gd name="connsiteX7" fmla="*/ 0 w 931862"/>
              <a:gd name="connsiteY7" fmla="*/ 275429 h 830576"/>
              <a:gd name="connsiteX8" fmla="*/ 0 w 931862"/>
              <a:gd name="connsiteY8" fmla="*/ 114084 h 830576"/>
              <a:gd name="connsiteX0" fmla="*/ 0 w 931862"/>
              <a:gd name="connsiteY0" fmla="*/ 114084 h 844863"/>
              <a:gd name="connsiteX1" fmla="*/ 114084 w 931862"/>
              <a:gd name="connsiteY1" fmla="*/ 0 h 844863"/>
              <a:gd name="connsiteX2" fmla="*/ 817778 w 931862"/>
              <a:gd name="connsiteY2" fmla="*/ 0 h 844863"/>
              <a:gd name="connsiteX3" fmla="*/ 931862 w 931862"/>
              <a:gd name="connsiteY3" fmla="*/ 114084 h 844863"/>
              <a:gd name="connsiteX4" fmla="*/ 931862 w 931862"/>
              <a:gd name="connsiteY4" fmla="*/ 275429 h 844863"/>
              <a:gd name="connsiteX5" fmla="*/ 466474 w 931862"/>
              <a:gd name="connsiteY5" fmla="*/ 844863 h 844863"/>
              <a:gd name="connsiteX6" fmla="*/ 85509 w 931862"/>
              <a:gd name="connsiteY6" fmla="*/ 646688 h 844863"/>
              <a:gd name="connsiteX7" fmla="*/ 0 w 931862"/>
              <a:gd name="connsiteY7" fmla="*/ 275429 h 844863"/>
              <a:gd name="connsiteX8" fmla="*/ 0 w 931862"/>
              <a:gd name="connsiteY8" fmla="*/ 114084 h 844863"/>
              <a:gd name="connsiteX0" fmla="*/ 0 w 931862"/>
              <a:gd name="connsiteY0" fmla="*/ 114084 h 844863"/>
              <a:gd name="connsiteX1" fmla="*/ 114084 w 931862"/>
              <a:gd name="connsiteY1" fmla="*/ 0 h 844863"/>
              <a:gd name="connsiteX2" fmla="*/ 817778 w 931862"/>
              <a:gd name="connsiteY2" fmla="*/ 0 h 844863"/>
              <a:gd name="connsiteX3" fmla="*/ 931862 w 931862"/>
              <a:gd name="connsiteY3" fmla="*/ 114084 h 844863"/>
              <a:gd name="connsiteX4" fmla="*/ 860425 w 931862"/>
              <a:gd name="connsiteY4" fmla="*/ 646904 h 844863"/>
              <a:gd name="connsiteX5" fmla="*/ 466474 w 931862"/>
              <a:gd name="connsiteY5" fmla="*/ 844863 h 844863"/>
              <a:gd name="connsiteX6" fmla="*/ 85509 w 931862"/>
              <a:gd name="connsiteY6" fmla="*/ 646688 h 844863"/>
              <a:gd name="connsiteX7" fmla="*/ 0 w 931862"/>
              <a:gd name="connsiteY7" fmla="*/ 275429 h 844863"/>
              <a:gd name="connsiteX8" fmla="*/ 0 w 931862"/>
              <a:gd name="connsiteY8" fmla="*/ 114084 h 844863"/>
              <a:gd name="connsiteX0" fmla="*/ 0 w 931862"/>
              <a:gd name="connsiteY0" fmla="*/ 114084 h 844863"/>
              <a:gd name="connsiteX1" fmla="*/ 114084 w 931862"/>
              <a:gd name="connsiteY1" fmla="*/ 0 h 844863"/>
              <a:gd name="connsiteX2" fmla="*/ 817778 w 931862"/>
              <a:gd name="connsiteY2" fmla="*/ 0 h 844863"/>
              <a:gd name="connsiteX3" fmla="*/ 931862 w 931862"/>
              <a:gd name="connsiteY3" fmla="*/ 114084 h 844863"/>
              <a:gd name="connsiteX4" fmla="*/ 860425 w 931862"/>
              <a:gd name="connsiteY4" fmla="*/ 646904 h 844863"/>
              <a:gd name="connsiteX5" fmla="*/ 466474 w 931862"/>
              <a:gd name="connsiteY5" fmla="*/ 844863 h 844863"/>
              <a:gd name="connsiteX6" fmla="*/ 85509 w 931862"/>
              <a:gd name="connsiteY6" fmla="*/ 646688 h 844863"/>
              <a:gd name="connsiteX7" fmla="*/ 0 w 931862"/>
              <a:gd name="connsiteY7" fmla="*/ 275429 h 844863"/>
              <a:gd name="connsiteX8" fmla="*/ 0 w 931862"/>
              <a:gd name="connsiteY8" fmla="*/ 114084 h 844863"/>
              <a:gd name="connsiteX0" fmla="*/ 0 w 860425"/>
              <a:gd name="connsiteY0" fmla="*/ 114084 h 844863"/>
              <a:gd name="connsiteX1" fmla="*/ 114084 w 860425"/>
              <a:gd name="connsiteY1" fmla="*/ 0 h 844863"/>
              <a:gd name="connsiteX2" fmla="*/ 817778 w 860425"/>
              <a:gd name="connsiteY2" fmla="*/ 0 h 844863"/>
              <a:gd name="connsiteX3" fmla="*/ 850899 w 860425"/>
              <a:gd name="connsiteY3" fmla="*/ 195047 h 844863"/>
              <a:gd name="connsiteX4" fmla="*/ 860425 w 860425"/>
              <a:gd name="connsiteY4" fmla="*/ 646904 h 844863"/>
              <a:gd name="connsiteX5" fmla="*/ 466474 w 860425"/>
              <a:gd name="connsiteY5" fmla="*/ 844863 h 844863"/>
              <a:gd name="connsiteX6" fmla="*/ 85509 w 860425"/>
              <a:gd name="connsiteY6" fmla="*/ 646688 h 844863"/>
              <a:gd name="connsiteX7" fmla="*/ 0 w 860425"/>
              <a:gd name="connsiteY7" fmla="*/ 275429 h 844863"/>
              <a:gd name="connsiteX8" fmla="*/ 0 w 860425"/>
              <a:gd name="connsiteY8" fmla="*/ 114084 h 844863"/>
              <a:gd name="connsiteX0" fmla="*/ 0 w 860425"/>
              <a:gd name="connsiteY0" fmla="*/ 123609 h 854388"/>
              <a:gd name="connsiteX1" fmla="*/ 114084 w 860425"/>
              <a:gd name="connsiteY1" fmla="*/ 9525 h 854388"/>
              <a:gd name="connsiteX2" fmla="*/ 451066 w 860425"/>
              <a:gd name="connsiteY2" fmla="*/ 0 h 854388"/>
              <a:gd name="connsiteX3" fmla="*/ 850899 w 860425"/>
              <a:gd name="connsiteY3" fmla="*/ 204572 h 854388"/>
              <a:gd name="connsiteX4" fmla="*/ 860425 w 860425"/>
              <a:gd name="connsiteY4" fmla="*/ 656429 h 854388"/>
              <a:gd name="connsiteX5" fmla="*/ 466474 w 860425"/>
              <a:gd name="connsiteY5" fmla="*/ 854388 h 854388"/>
              <a:gd name="connsiteX6" fmla="*/ 85509 w 860425"/>
              <a:gd name="connsiteY6" fmla="*/ 656213 h 854388"/>
              <a:gd name="connsiteX7" fmla="*/ 0 w 860425"/>
              <a:gd name="connsiteY7" fmla="*/ 284954 h 854388"/>
              <a:gd name="connsiteX8" fmla="*/ 0 w 860425"/>
              <a:gd name="connsiteY8" fmla="*/ 123609 h 854388"/>
              <a:gd name="connsiteX0" fmla="*/ 0 w 860425"/>
              <a:gd name="connsiteY0" fmla="*/ 123609 h 854388"/>
              <a:gd name="connsiteX1" fmla="*/ 80747 w 860425"/>
              <a:gd name="connsiteY1" fmla="*/ 209550 h 854388"/>
              <a:gd name="connsiteX2" fmla="*/ 451066 w 860425"/>
              <a:gd name="connsiteY2" fmla="*/ 0 h 854388"/>
              <a:gd name="connsiteX3" fmla="*/ 850899 w 860425"/>
              <a:gd name="connsiteY3" fmla="*/ 204572 h 854388"/>
              <a:gd name="connsiteX4" fmla="*/ 860425 w 860425"/>
              <a:gd name="connsiteY4" fmla="*/ 656429 h 854388"/>
              <a:gd name="connsiteX5" fmla="*/ 466474 w 860425"/>
              <a:gd name="connsiteY5" fmla="*/ 854388 h 854388"/>
              <a:gd name="connsiteX6" fmla="*/ 85509 w 860425"/>
              <a:gd name="connsiteY6" fmla="*/ 656213 h 854388"/>
              <a:gd name="connsiteX7" fmla="*/ 0 w 860425"/>
              <a:gd name="connsiteY7" fmla="*/ 284954 h 854388"/>
              <a:gd name="connsiteX8" fmla="*/ 0 w 860425"/>
              <a:gd name="connsiteY8" fmla="*/ 123609 h 854388"/>
              <a:gd name="connsiteX0" fmla="*/ 0 w 860425"/>
              <a:gd name="connsiteY0" fmla="*/ 284954 h 854388"/>
              <a:gd name="connsiteX1" fmla="*/ 80747 w 860425"/>
              <a:gd name="connsiteY1" fmla="*/ 209550 h 854388"/>
              <a:gd name="connsiteX2" fmla="*/ 451066 w 860425"/>
              <a:gd name="connsiteY2" fmla="*/ 0 h 854388"/>
              <a:gd name="connsiteX3" fmla="*/ 850899 w 860425"/>
              <a:gd name="connsiteY3" fmla="*/ 204572 h 854388"/>
              <a:gd name="connsiteX4" fmla="*/ 860425 w 860425"/>
              <a:gd name="connsiteY4" fmla="*/ 656429 h 854388"/>
              <a:gd name="connsiteX5" fmla="*/ 466474 w 860425"/>
              <a:gd name="connsiteY5" fmla="*/ 854388 h 854388"/>
              <a:gd name="connsiteX6" fmla="*/ 85509 w 860425"/>
              <a:gd name="connsiteY6" fmla="*/ 656213 h 854388"/>
              <a:gd name="connsiteX7" fmla="*/ 0 w 860425"/>
              <a:gd name="connsiteY7" fmla="*/ 284954 h 854388"/>
              <a:gd name="connsiteX0" fmla="*/ 4762 w 779678"/>
              <a:gd name="connsiteY0" fmla="*/ 656213 h 854388"/>
              <a:gd name="connsiteX1" fmla="*/ 0 w 779678"/>
              <a:gd name="connsiteY1" fmla="*/ 209550 h 854388"/>
              <a:gd name="connsiteX2" fmla="*/ 370319 w 779678"/>
              <a:gd name="connsiteY2" fmla="*/ 0 h 854388"/>
              <a:gd name="connsiteX3" fmla="*/ 770152 w 779678"/>
              <a:gd name="connsiteY3" fmla="*/ 204572 h 854388"/>
              <a:gd name="connsiteX4" fmla="*/ 779678 w 779678"/>
              <a:gd name="connsiteY4" fmla="*/ 656429 h 854388"/>
              <a:gd name="connsiteX5" fmla="*/ 385727 w 779678"/>
              <a:gd name="connsiteY5" fmla="*/ 854388 h 854388"/>
              <a:gd name="connsiteX6" fmla="*/ 4762 w 779678"/>
              <a:gd name="connsiteY6" fmla="*/ 656213 h 854388"/>
              <a:gd name="connsiteX0" fmla="*/ 4762 w 779678"/>
              <a:gd name="connsiteY0" fmla="*/ 656213 h 854388"/>
              <a:gd name="connsiteX1" fmla="*/ 0 w 779678"/>
              <a:gd name="connsiteY1" fmla="*/ 209550 h 854388"/>
              <a:gd name="connsiteX2" fmla="*/ 370319 w 779678"/>
              <a:gd name="connsiteY2" fmla="*/ 0 h 854388"/>
              <a:gd name="connsiteX3" fmla="*/ 770152 w 779678"/>
              <a:gd name="connsiteY3" fmla="*/ 199810 h 854388"/>
              <a:gd name="connsiteX4" fmla="*/ 779678 w 779678"/>
              <a:gd name="connsiteY4" fmla="*/ 656429 h 854388"/>
              <a:gd name="connsiteX5" fmla="*/ 385727 w 779678"/>
              <a:gd name="connsiteY5" fmla="*/ 854388 h 854388"/>
              <a:gd name="connsiteX6" fmla="*/ 4762 w 779678"/>
              <a:gd name="connsiteY6" fmla="*/ 656213 h 854388"/>
              <a:gd name="connsiteX0" fmla="*/ 4762 w 777296"/>
              <a:gd name="connsiteY0" fmla="*/ 656213 h 854388"/>
              <a:gd name="connsiteX1" fmla="*/ 0 w 777296"/>
              <a:gd name="connsiteY1" fmla="*/ 209550 h 854388"/>
              <a:gd name="connsiteX2" fmla="*/ 370319 w 777296"/>
              <a:gd name="connsiteY2" fmla="*/ 0 h 854388"/>
              <a:gd name="connsiteX3" fmla="*/ 770152 w 777296"/>
              <a:gd name="connsiteY3" fmla="*/ 199810 h 854388"/>
              <a:gd name="connsiteX4" fmla="*/ 777296 w 777296"/>
              <a:gd name="connsiteY4" fmla="*/ 658811 h 854388"/>
              <a:gd name="connsiteX5" fmla="*/ 385727 w 777296"/>
              <a:gd name="connsiteY5" fmla="*/ 854388 h 854388"/>
              <a:gd name="connsiteX6" fmla="*/ 4762 w 777296"/>
              <a:gd name="connsiteY6" fmla="*/ 656213 h 854388"/>
              <a:gd name="connsiteX0" fmla="*/ 4762 w 777296"/>
              <a:gd name="connsiteY0" fmla="*/ 660975 h 854388"/>
              <a:gd name="connsiteX1" fmla="*/ 0 w 777296"/>
              <a:gd name="connsiteY1" fmla="*/ 209550 h 854388"/>
              <a:gd name="connsiteX2" fmla="*/ 370319 w 777296"/>
              <a:gd name="connsiteY2" fmla="*/ 0 h 854388"/>
              <a:gd name="connsiteX3" fmla="*/ 770152 w 777296"/>
              <a:gd name="connsiteY3" fmla="*/ 199810 h 854388"/>
              <a:gd name="connsiteX4" fmla="*/ 777296 w 777296"/>
              <a:gd name="connsiteY4" fmla="*/ 658811 h 854388"/>
              <a:gd name="connsiteX5" fmla="*/ 385727 w 777296"/>
              <a:gd name="connsiteY5" fmla="*/ 854388 h 854388"/>
              <a:gd name="connsiteX6" fmla="*/ 4762 w 777296"/>
              <a:gd name="connsiteY6" fmla="*/ 660975 h 854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77296" h="854388">
                <a:moveTo>
                  <a:pt x="4762" y="660975"/>
                </a:moveTo>
                <a:cubicBezTo>
                  <a:pt x="3175" y="512087"/>
                  <a:pt x="1587" y="358438"/>
                  <a:pt x="0" y="209550"/>
                </a:cubicBezTo>
                <a:lnTo>
                  <a:pt x="370319" y="0"/>
                </a:lnTo>
                <a:lnTo>
                  <a:pt x="770152" y="199810"/>
                </a:lnTo>
                <a:lnTo>
                  <a:pt x="777296" y="658811"/>
                </a:lnTo>
                <a:lnTo>
                  <a:pt x="385727" y="854388"/>
                </a:lnTo>
                <a:lnTo>
                  <a:pt x="4762" y="660975"/>
                </a:lnTo>
                <a:close/>
              </a:path>
            </a:pathLst>
          </a:custGeom>
        </p:spPr>
        <p:txBody>
          <a:bodyPr/>
          <a:lstStyle/>
          <a:p>
            <a:r>
              <a:rPr lang="en-US"/>
              <a:t>Click icon to add picture</a:t>
            </a:r>
            <a:endParaRPr lang="en-US" dirty="0"/>
          </a:p>
        </p:txBody>
      </p:sp>
      <p:sp>
        <p:nvSpPr>
          <p:cNvPr id="31" name="Picture Placeholder 4"/>
          <p:cNvSpPr>
            <a:spLocks noGrp="1"/>
          </p:cNvSpPr>
          <p:nvPr>
            <p:ph type="pic" sz="quarter" idx="27"/>
          </p:nvPr>
        </p:nvSpPr>
        <p:spPr>
          <a:xfrm>
            <a:off x="710861" y="3550808"/>
            <a:ext cx="777296" cy="854388"/>
          </a:xfrm>
          <a:custGeom>
            <a:avLst/>
            <a:gdLst>
              <a:gd name="connsiteX0" fmla="*/ 0 w 931862"/>
              <a:gd name="connsiteY0" fmla="*/ 114084 h 389513"/>
              <a:gd name="connsiteX1" fmla="*/ 114084 w 931862"/>
              <a:gd name="connsiteY1" fmla="*/ 0 h 389513"/>
              <a:gd name="connsiteX2" fmla="*/ 817778 w 931862"/>
              <a:gd name="connsiteY2" fmla="*/ 0 h 389513"/>
              <a:gd name="connsiteX3" fmla="*/ 931862 w 931862"/>
              <a:gd name="connsiteY3" fmla="*/ 114084 h 389513"/>
              <a:gd name="connsiteX4" fmla="*/ 931862 w 931862"/>
              <a:gd name="connsiteY4" fmla="*/ 275429 h 389513"/>
              <a:gd name="connsiteX5" fmla="*/ 817778 w 931862"/>
              <a:gd name="connsiteY5" fmla="*/ 389513 h 389513"/>
              <a:gd name="connsiteX6" fmla="*/ 114084 w 931862"/>
              <a:gd name="connsiteY6" fmla="*/ 389513 h 389513"/>
              <a:gd name="connsiteX7" fmla="*/ 0 w 931862"/>
              <a:gd name="connsiteY7" fmla="*/ 275429 h 389513"/>
              <a:gd name="connsiteX8" fmla="*/ 0 w 931862"/>
              <a:gd name="connsiteY8" fmla="*/ 114084 h 389513"/>
              <a:gd name="connsiteX0" fmla="*/ 0 w 931862"/>
              <a:gd name="connsiteY0" fmla="*/ 114084 h 399205"/>
              <a:gd name="connsiteX1" fmla="*/ 114084 w 931862"/>
              <a:gd name="connsiteY1" fmla="*/ 0 h 399205"/>
              <a:gd name="connsiteX2" fmla="*/ 817778 w 931862"/>
              <a:gd name="connsiteY2" fmla="*/ 0 h 399205"/>
              <a:gd name="connsiteX3" fmla="*/ 931862 w 931862"/>
              <a:gd name="connsiteY3" fmla="*/ 114084 h 399205"/>
              <a:gd name="connsiteX4" fmla="*/ 931862 w 931862"/>
              <a:gd name="connsiteY4" fmla="*/ 275429 h 399205"/>
              <a:gd name="connsiteX5" fmla="*/ 817778 w 931862"/>
              <a:gd name="connsiteY5" fmla="*/ 389513 h 399205"/>
              <a:gd name="connsiteX6" fmla="*/ 113348 w 931862"/>
              <a:gd name="connsiteY6" fmla="*/ 398557 h 399205"/>
              <a:gd name="connsiteX7" fmla="*/ 114084 w 931862"/>
              <a:gd name="connsiteY7" fmla="*/ 389513 h 399205"/>
              <a:gd name="connsiteX8" fmla="*/ 0 w 931862"/>
              <a:gd name="connsiteY8" fmla="*/ 275429 h 399205"/>
              <a:gd name="connsiteX9" fmla="*/ 0 w 931862"/>
              <a:gd name="connsiteY9" fmla="*/ 114084 h 399205"/>
              <a:gd name="connsiteX0" fmla="*/ 0 w 931862"/>
              <a:gd name="connsiteY0" fmla="*/ 114084 h 830576"/>
              <a:gd name="connsiteX1" fmla="*/ 114084 w 931862"/>
              <a:gd name="connsiteY1" fmla="*/ 0 h 830576"/>
              <a:gd name="connsiteX2" fmla="*/ 817778 w 931862"/>
              <a:gd name="connsiteY2" fmla="*/ 0 h 830576"/>
              <a:gd name="connsiteX3" fmla="*/ 931862 w 931862"/>
              <a:gd name="connsiteY3" fmla="*/ 114084 h 830576"/>
              <a:gd name="connsiteX4" fmla="*/ 931862 w 931862"/>
              <a:gd name="connsiteY4" fmla="*/ 275429 h 830576"/>
              <a:gd name="connsiteX5" fmla="*/ 495049 w 931862"/>
              <a:gd name="connsiteY5" fmla="*/ 830576 h 830576"/>
              <a:gd name="connsiteX6" fmla="*/ 113348 w 931862"/>
              <a:gd name="connsiteY6" fmla="*/ 398557 h 830576"/>
              <a:gd name="connsiteX7" fmla="*/ 114084 w 931862"/>
              <a:gd name="connsiteY7" fmla="*/ 389513 h 830576"/>
              <a:gd name="connsiteX8" fmla="*/ 0 w 931862"/>
              <a:gd name="connsiteY8" fmla="*/ 275429 h 830576"/>
              <a:gd name="connsiteX9" fmla="*/ 0 w 931862"/>
              <a:gd name="connsiteY9" fmla="*/ 114084 h 830576"/>
              <a:gd name="connsiteX0" fmla="*/ 0 w 931862"/>
              <a:gd name="connsiteY0" fmla="*/ 114084 h 830576"/>
              <a:gd name="connsiteX1" fmla="*/ 114084 w 931862"/>
              <a:gd name="connsiteY1" fmla="*/ 0 h 830576"/>
              <a:gd name="connsiteX2" fmla="*/ 817778 w 931862"/>
              <a:gd name="connsiteY2" fmla="*/ 0 h 830576"/>
              <a:gd name="connsiteX3" fmla="*/ 931862 w 931862"/>
              <a:gd name="connsiteY3" fmla="*/ 114084 h 830576"/>
              <a:gd name="connsiteX4" fmla="*/ 931862 w 931862"/>
              <a:gd name="connsiteY4" fmla="*/ 275429 h 830576"/>
              <a:gd name="connsiteX5" fmla="*/ 495049 w 931862"/>
              <a:gd name="connsiteY5" fmla="*/ 830576 h 830576"/>
              <a:gd name="connsiteX6" fmla="*/ 113348 w 931862"/>
              <a:gd name="connsiteY6" fmla="*/ 398557 h 830576"/>
              <a:gd name="connsiteX7" fmla="*/ 114084 w 931862"/>
              <a:gd name="connsiteY7" fmla="*/ 389513 h 830576"/>
              <a:gd name="connsiteX8" fmla="*/ 0 w 931862"/>
              <a:gd name="connsiteY8" fmla="*/ 275429 h 830576"/>
              <a:gd name="connsiteX9" fmla="*/ 0 w 931862"/>
              <a:gd name="connsiteY9" fmla="*/ 114084 h 830576"/>
              <a:gd name="connsiteX0" fmla="*/ 0 w 931862"/>
              <a:gd name="connsiteY0" fmla="*/ 114084 h 830576"/>
              <a:gd name="connsiteX1" fmla="*/ 114084 w 931862"/>
              <a:gd name="connsiteY1" fmla="*/ 0 h 830576"/>
              <a:gd name="connsiteX2" fmla="*/ 817778 w 931862"/>
              <a:gd name="connsiteY2" fmla="*/ 0 h 830576"/>
              <a:gd name="connsiteX3" fmla="*/ 931862 w 931862"/>
              <a:gd name="connsiteY3" fmla="*/ 114084 h 830576"/>
              <a:gd name="connsiteX4" fmla="*/ 931862 w 931862"/>
              <a:gd name="connsiteY4" fmla="*/ 275429 h 830576"/>
              <a:gd name="connsiteX5" fmla="*/ 495049 w 931862"/>
              <a:gd name="connsiteY5" fmla="*/ 830576 h 830576"/>
              <a:gd name="connsiteX6" fmla="*/ 113348 w 931862"/>
              <a:gd name="connsiteY6" fmla="*/ 398557 h 830576"/>
              <a:gd name="connsiteX7" fmla="*/ 85509 w 931862"/>
              <a:gd name="connsiteY7" fmla="*/ 646688 h 830576"/>
              <a:gd name="connsiteX8" fmla="*/ 0 w 931862"/>
              <a:gd name="connsiteY8" fmla="*/ 275429 h 830576"/>
              <a:gd name="connsiteX9" fmla="*/ 0 w 931862"/>
              <a:gd name="connsiteY9" fmla="*/ 114084 h 830576"/>
              <a:gd name="connsiteX0" fmla="*/ 0 w 931862"/>
              <a:gd name="connsiteY0" fmla="*/ 114084 h 844885"/>
              <a:gd name="connsiteX1" fmla="*/ 114084 w 931862"/>
              <a:gd name="connsiteY1" fmla="*/ 0 h 844885"/>
              <a:gd name="connsiteX2" fmla="*/ 817778 w 931862"/>
              <a:gd name="connsiteY2" fmla="*/ 0 h 844885"/>
              <a:gd name="connsiteX3" fmla="*/ 931862 w 931862"/>
              <a:gd name="connsiteY3" fmla="*/ 114084 h 844885"/>
              <a:gd name="connsiteX4" fmla="*/ 931862 w 931862"/>
              <a:gd name="connsiteY4" fmla="*/ 275429 h 844885"/>
              <a:gd name="connsiteX5" fmla="*/ 495049 w 931862"/>
              <a:gd name="connsiteY5" fmla="*/ 830576 h 844885"/>
              <a:gd name="connsiteX6" fmla="*/ 85509 w 931862"/>
              <a:gd name="connsiteY6" fmla="*/ 646688 h 844885"/>
              <a:gd name="connsiteX7" fmla="*/ 0 w 931862"/>
              <a:gd name="connsiteY7" fmla="*/ 275429 h 844885"/>
              <a:gd name="connsiteX8" fmla="*/ 0 w 931862"/>
              <a:gd name="connsiteY8" fmla="*/ 114084 h 844885"/>
              <a:gd name="connsiteX0" fmla="*/ 0 w 931862"/>
              <a:gd name="connsiteY0" fmla="*/ 114084 h 830576"/>
              <a:gd name="connsiteX1" fmla="*/ 114084 w 931862"/>
              <a:gd name="connsiteY1" fmla="*/ 0 h 830576"/>
              <a:gd name="connsiteX2" fmla="*/ 817778 w 931862"/>
              <a:gd name="connsiteY2" fmla="*/ 0 h 830576"/>
              <a:gd name="connsiteX3" fmla="*/ 931862 w 931862"/>
              <a:gd name="connsiteY3" fmla="*/ 114084 h 830576"/>
              <a:gd name="connsiteX4" fmla="*/ 931862 w 931862"/>
              <a:gd name="connsiteY4" fmla="*/ 275429 h 830576"/>
              <a:gd name="connsiteX5" fmla="*/ 495049 w 931862"/>
              <a:gd name="connsiteY5" fmla="*/ 830576 h 830576"/>
              <a:gd name="connsiteX6" fmla="*/ 85509 w 931862"/>
              <a:gd name="connsiteY6" fmla="*/ 646688 h 830576"/>
              <a:gd name="connsiteX7" fmla="*/ 0 w 931862"/>
              <a:gd name="connsiteY7" fmla="*/ 275429 h 830576"/>
              <a:gd name="connsiteX8" fmla="*/ 0 w 931862"/>
              <a:gd name="connsiteY8" fmla="*/ 114084 h 830576"/>
              <a:gd name="connsiteX0" fmla="*/ 0 w 931862"/>
              <a:gd name="connsiteY0" fmla="*/ 114084 h 844863"/>
              <a:gd name="connsiteX1" fmla="*/ 114084 w 931862"/>
              <a:gd name="connsiteY1" fmla="*/ 0 h 844863"/>
              <a:gd name="connsiteX2" fmla="*/ 817778 w 931862"/>
              <a:gd name="connsiteY2" fmla="*/ 0 h 844863"/>
              <a:gd name="connsiteX3" fmla="*/ 931862 w 931862"/>
              <a:gd name="connsiteY3" fmla="*/ 114084 h 844863"/>
              <a:gd name="connsiteX4" fmla="*/ 931862 w 931862"/>
              <a:gd name="connsiteY4" fmla="*/ 275429 h 844863"/>
              <a:gd name="connsiteX5" fmla="*/ 466474 w 931862"/>
              <a:gd name="connsiteY5" fmla="*/ 844863 h 844863"/>
              <a:gd name="connsiteX6" fmla="*/ 85509 w 931862"/>
              <a:gd name="connsiteY6" fmla="*/ 646688 h 844863"/>
              <a:gd name="connsiteX7" fmla="*/ 0 w 931862"/>
              <a:gd name="connsiteY7" fmla="*/ 275429 h 844863"/>
              <a:gd name="connsiteX8" fmla="*/ 0 w 931862"/>
              <a:gd name="connsiteY8" fmla="*/ 114084 h 844863"/>
              <a:gd name="connsiteX0" fmla="*/ 0 w 931862"/>
              <a:gd name="connsiteY0" fmla="*/ 114084 h 844863"/>
              <a:gd name="connsiteX1" fmla="*/ 114084 w 931862"/>
              <a:gd name="connsiteY1" fmla="*/ 0 h 844863"/>
              <a:gd name="connsiteX2" fmla="*/ 817778 w 931862"/>
              <a:gd name="connsiteY2" fmla="*/ 0 h 844863"/>
              <a:gd name="connsiteX3" fmla="*/ 931862 w 931862"/>
              <a:gd name="connsiteY3" fmla="*/ 114084 h 844863"/>
              <a:gd name="connsiteX4" fmla="*/ 860425 w 931862"/>
              <a:gd name="connsiteY4" fmla="*/ 646904 h 844863"/>
              <a:gd name="connsiteX5" fmla="*/ 466474 w 931862"/>
              <a:gd name="connsiteY5" fmla="*/ 844863 h 844863"/>
              <a:gd name="connsiteX6" fmla="*/ 85509 w 931862"/>
              <a:gd name="connsiteY6" fmla="*/ 646688 h 844863"/>
              <a:gd name="connsiteX7" fmla="*/ 0 w 931862"/>
              <a:gd name="connsiteY7" fmla="*/ 275429 h 844863"/>
              <a:gd name="connsiteX8" fmla="*/ 0 w 931862"/>
              <a:gd name="connsiteY8" fmla="*/ 114084 h 844863"/>
              <a:gd name="connsiteX0" fmla="*/ 0 w 931862"/>
              <a:gd name="connsiteY0" fmla="*/ 114084 h 844863"/>
              <a:gd name="connsiteX1" fmla="*/ 114084 w 931862"/>
              <a:gd name="connsiteY1" fmla="*/ 0 h 844863"/>
              <a:gd name="connsiteX2" fmla="*/ 817778 w 931862"/>
              <a:gd name="connsiteY2" fmla="*/ 0 h 844863"/>
              <a:gd name="connsiteX3" fmla="*/ 931862 w 931862"/>
              <a:gd name="connsiteY3" fmla="*/ 114084 h 844863"/>
              <a:gd name="connsiteX4" fmla="*/ 860425 w 931862"/>
              <a:gd name="connsiteY4" fmla="*/ 646904 h 844863"/>
              <a:gd name="connsiteX5" fmla="*/ 466474 w 931862"/>
              <a:gd name="connsiteY5" fmla="*/ 844863 h 844863"/>
              <a:gd name="connsiteX6" fmla="*/ 85509 w 931862"/>
              <a:gd name="connsiteY6" fmla="*/ 646688 h 844863"/>
              <a:gd name="connsiteX7" fmla="*/ 0 w 931862"/>
              <a:gd name="connsiteY7" fmla="*/ 275429 h 844863"/>
              <a:gd name="connsiteX8" fmla="*/ 0 w 931862"/>
              <a:gd name="connsiteY8" fmla="*/ 114084 h 844863"/>
              <a:gd name="connsiteX0" fmla="*/ 0 w 860425"/>
              <a:gd name="connsiteY0" fmla="*/ 114084 h 844863"/>
              <a:gd name="connsiteX1" fmla="*/ 114084 w 860425"/>
              <a:gd name="connsiteY1" fmla="*/ 0 h 844863"/>
              <a:gd name="connsiteX2" fmla="*/ 817778 w 860425"/>
              <a:gd name="connsiteY2" fmla="*/ 0 h 844863"/>
              <a:gd name="connsiteX3" fmla="*/ 850899 w 860425"/>
              <a:gd name="connsiteY3" fmla="*/ 195047 h 844863"/>
              <a:gd name="connsiteX4" fmla="*/ 860425 w 860425"/>
              <a:gd name="connsiteY4" fmla="*/ 646904 h 844863"/>
              <a:gd name="connsiteX5" fmla="*/ 466474 w 860425"/>
              <a:gd name="connsiteY5" fmla="*/ 844863 h 844863"/>
              <a:gd name="connsiteX6" fmla="*/ 85509 w 860425"/>
              <a:gd name="connsiteY6" fmla="*/ 646688 h 844863"/>
              <a:gd name="connsiteX7" fmla="*/ 0 w 860425"/>
              <a:gd name="connsiteY7" fmla="*/ 275429 h 844863"/>
              <a:gd name="connsiteX8" fmla="*/ 0 w 860425"/>
              <a:gd name="connsiteY8" fmla="*/ 114084 h 844863"/>
              <a:gd name="connsiteX0" fmla="*/ 0 w 860425"/>
              <a:gd name="connsiteY0" fmla="*/ 123609 h 854388"/>
              <a:gd name="connsiteX1" fmla="*/ 114084 w 860425"/>
              <a:gd name="connsiteY1" fmla="*/ 9525 h 854388"/>
              <a:gd name="connsiteX2" fmla="*/ 451066 w 860425"/>
              <a:gd name="connsiteY2" fmla="*/ 0 h 854388"/>
              <a:gd name="connsiteX3" fmla="*/ 850899 w 860425"/>
              <a:gd name="connsiteY3" fmla="*/ 204572 h 854388"/>
              <a:gd name="connsiteX4" fmla="*/ 860425 w 860425"/>
              <a:gd name="connsiteY4" fmla="*/ 656429 h 854388"/>
              <a:gd name="connsiteX5" fmla="*/ 466474 w 860425"/>
              <a:gd name="connsiteY5" fmla="*/ 854388 h 854388"/>
              <a:gd name="connsiteX6" fmla="*/ 85509 w 860425"/>
              <a:gd name="connsiteY6" fmla="*/ 656213 h 854388"/>
              <a:gd name="connsiteX7" fmla="*/ 0 w 860425"/>
              <a:gd name="connsiteY7" fmla="*/ 284954 h 854388"/>
              <a:gd name="connsiteX8" fmla="*/ 0 w 860425"/>
              <a:gd name="connsiteY8" fmla="*/ 123609 h 854388"/>
              <a:gd name="connsiteX0" fmla="*/ 0 w 860425"/>
              <a:gd name="connsiteY0" fmla="*/ 123609 h 854388"/>
              <a:gd name="connsiteX1" fmla="*/ 80747 w 860425"/>
              <a:gd name="connsiteY1" fmla="*/ 209550 h 854388"/>
              <a:gd name="connsiteX2" fmla="*/ 451066 w 860425"/>
              <a:gd name="connsiteY2" fmla="*/ 0 h 854388"/>
              <a:gd name="connsiteX3" fmla="*/ 850899 w 860425"/>
              <a:gd name="connsiteY3" fmla="*/ 204572 h 854388"/>
              <a:gd name="connsiteX4" fmla="*/ 860425 w 860425"/>
              <a:gd name="connsiteY4" fmla="*/ 656429 h 854388"/>
              <a:gd name="connsiteX5" fmla="*/ 466474 w 860425"/>
              <a:gd name="connsiteY5" fmla="*/ 854388 h 854388"/>
              <a:gd name="connsiteX6" fmla="*/ 85509 w 860425"/>
              <a:gd name="connsiteY6" fmla="*/ 656213 h 854388"/>
              <a:gd name="connsiteX7" fmla="*/ 0 w 860425"/>
              <a:gd name="connsiteY7" fmla="*/ 284954 h 854388"/>
              <a:gd name="connsiteX8" fmla="*/ 0 w 860425"/>
              <a:gd name="connsiteY8" fmla="*/ 123609 h 854388"/>
              <a:gd name="connsiteX0" fmla="*/ 0 w 860425"/>
              <a:gd name="connsiteY0" fmla="*/ 284954 h 854388"/>
              <a:gd name="connsiteX1" fmla="*/ 80747 w 860425"/>
              <a:gd name="connsiteY1" fmla="*/ 209550 h 854388"/>
              <a:gd name="connsiteX2" fmla="*/ 451066 w 860425"/>
              <a:gd name="connsiteY2" fmla="*/ 0 h 854388"/>
              <a:gd name="connsiteX3" fmla="*/ 850899 w 860425"/>
              <a:gd name="connsiteY3" fmla="*/ 204572 h 854388"/>
              <a:gd name="connsiteX4" fmla="*/ 860425 w 860425"/>
              <a:gd name="connsiteY4" fmla="*/ 656429 h 854388"/>
              <a:gd name="connsiteX5" fmla="*/ 466474 w 860425"/>
              <a:gd name="connsiteY5" fmla="*/ 854388 h 854388"/>
              <a:gd name="connsiteX6" fmla="*/ 85509 w 860425"/>
              <a:gd name="connsiteY6" fmla="*/ 656213 h 854388"/>
              <a:gd name="connsiteX7" fmla="*/ 0 w 860425"/>
              <a:gd name="connsiteY7" fmla="*/ 284954 h 854388"/>
              <a:gd name="connsiteX0" fmla="*/ 4762 w 779678"/>
              <a:gd name="connsiteY0" fmla="*/ 656213 h 854388"/>
              <a:gd name="connsiteX1" fmla="*/ 0 w 779678"/>
              <a:gd name="connsiteY1" fmla="*/ 209550 h 854388"/>
              <a:gd name="connsiteX2" fmla="*/ 370319 w 779678"/>
              <a:gd name="connsiteY2" fmla="*/ 0 h 854388"/>
              <a:gd name="connsiteX3" fmla="*/ 770152 w 779678"/>
              <a:gd name="connsiteY3" fmla="*/ 204572 h 854388"/>
              <a:gd name="connsiteX4" fmla="*/ 779678 w 779678"/>
              <a:gd name="connsiteY4" fmla="*/ 656429 h 854388"/>
              <a:gd name="connsiteX5" fmla="*/ 385727 w 779678"/>
              <a:gd name="connsiteY5" fmla="*/ 854388 h 854388"/>
              <a:gd name="connsiteX6" fmla="*/ 4762 w 779678"/>
              <a:gd name="connsiteY6" fmla="*/ 656213 h 854388"/>
              <a:gd name="connsiteX0" fmla="*/ 4762 w 779678"/>
              <a:gd name="connsiteY0" fmla="*/ 656213 h 854388"/>
              <a:gd name="connsiteX1" fmla="*/ 0 w 779678"/>
              <a:gd name="connsiteY1" fmla="*/ 209550 h 854388"/>
              <a:gd name="connsiteX2" fmla="*/ 370319 w 779678"/>
              <a:gd name="connsiteY2" fmla="*/ 0 h 854388"/>
              <a:gd name="connsiteX3" fmla="*/ 770152 w 779678"/>
              <a:gd name="connsiteY3" fmla="*/ 199810 h 854388"/>
              <a:gd name="connsiteX4" fmla="*/ 779678 w 779678"/>
              <a:gd name="connsiteY4" fmla="*/ 656429 h 854388"/>
              <a:gd name="connsiteX5" fmla="*/ 385727 w 779678"/>
              <a:gd name="connsiteY5" fmla="*/ 854388 h 854388"/>
              <a:gd name="connsiteX6" fmla="*/ 4762 w 779678"/>
              <a:gd name="connsiteY6" fmla="*/ 656213 h 854388"/>
              <a:gd name="connsiteX0" fmla="*/ 4762 w 777296"/>
              <a:gd name="connsiteY0" fmla="*/ 656213 h 854388"/>
              <a:gd name="connsiteX1" fmla="*/ 0 w 777296"/>
              <a:gd name="connsiteY1" fmla="*/ 209550 h 854388"/>
              <a:gd name="connsiteX2" fmla="*/ 370319 w 777296"/>
              <a:gd name="connsiteY2" fmla="*/ 0 h 854388"/>
              <a:gd name="connsiteX3" fmla="*/ 770152 w 777296"/>
              <a:gd name="connsiteY3" fmla="*/ 199810 h 854388"/>
              <a:gd name="connsiteX4" fmla="*/ 777296 w 777296"/>
              <a:gd name="connsiteY4" fmla="*/ 658811 h 854388"/>
              <a:gd name="connsiteX5" fmla="*/ 385727 w 777296"/>
              <a:gd name="connsiteY5" fmla="*/ 854388 h 854388"/>
              <a:gd name="connsiteX6" fmla="*/ 4762 w 777296"/>
              <a:gd name="connsiteY6" fmla="*/ 656213 h 854388"/>
              <a:gd name="connsiteX0" fmla="*/ 4762 w 777296"/>
              <a:gd name="connsiteY0" fmla="*/ 660975 h 854388"/>
              <a:gd name="connsiteX1" fmla="*/ 0 w 777296"/>
              <a:gd name="connsiteY1" fmla="*/ 209550 h 854388"/>
              <a:gd name="connsiteX2" fmla="*/ 370319 w 777296"/>
              <a:gd name="connsiteY2" fmla="*/ 0 h 854388"/>
              <a:gd name="connsiteX3" fmla="*/ 770152 w 777296"/>
              <a:gd name="connsiteY3" fmla="*/ 199810 h 854388"/>
              <a:gd name="connsiteX4" fmla="*/ 777296 w 777296"/>
              <a:gd name="connsiteY4" fmla="*/ 658811 h 854388"/>
              <a:gd name="connsiteX5" fmla="*/ 385727 w 777296"/>
              <a:gd name="connsiteY5" fmla="*/ 854388 h 854388"/>
              <a:gd name="connsiteX6" fmla="*/ 4762 w 777296"/>
              <a:gd name="connsiteY6" fmla="*/ 660975 h 854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77296" h="854388">
                <a:moveTo>
                  <a:pt x="4762" y="660975"/>
                </a:moveTo>
                <a:cubicBezTo>
                  <a:pt x="3175" y="512087"/>
                  <a:pt x="1587" y="358438"/>
                  <a:pt x="0" y="209550"/>
                </a:cubicBezTo>
                <a:lnTo>
                  <a:pt x="370319" y="0"/>
                </a:lnTo>
                <a:lnTo>
                  <a:pt x="770152" y="199810"/>
                </a:lnTo>
                <a:lnTo>
                  <a:pt x="777296" y="658811"/>
                </a:lnTo>
                <a:lnTo>
                  <a:pt x="385727" y="854388"/>
                </a:lnTo>
                <a:lnTo>
                  <a:pt x="4762" y="660975"/>
                </a:lnTo>
                <a:close/>
              </a:path>
            </a:pathLst>
          </a:custGeom>
          <a:ln>
            <a:noFill/>
          </a:ln>
        </p:spPr>
        <p:txBody>
          <a:bodyPr/>
          <a:lstStyle/>
          <a:p>
            <a:r>
              <a:rPr lang="en-US"/>
              <a:t>Click icon to add picture</a:t>
            </a:r>
            <a:endParaRPr lang="en-US" dirty="0"/>
          </a:p>
        </p:txBody>
      </p:sp>
      <p:sp>
        <p:nvSpPr>
          <p:cNvPr id="26" name="Text Placeholder 25"/>
          <p:cNvSpPr>
            <a:spLocks noGrp="1"/>
          </p:cNvSpPr>
          <p:nvPr>
            <p:ph type="body" sz="quarter" idx="10" hasCustomPrompt="1"/>
          </p:nvPr>
        </p:nvSpPr>
        <p:spPr>
          <a:xfrm>
            <a:off x="5174437" y="1777496"/>
            <a:ext cx="3577491" cy="415498"/>
          </a:xfrm>
        </p:spPr>
        <p:txBody>
          <a:bodyPr>
            <a:normAutofit/>
          </a:bodyPr>
          <a:lstStyle>
            <a:lvl1pPr marL="0" indent="0">
              <a:buFontTx/>
              <a:buNone/>
              <a:defRPr lang="en-US" sz="1800" b="1" kern="1200" baseline="0" dirty="0" smtClean="0">
                <a:solidFill>
                  <a:schemeClr val="tx2"/>
                </a:solidFill>
                <a:latin typeface="Georgia" panose="02040502050405020303" pitchFamily="18" charset="0"/>
                <a:ea typeface="Arial" charset="0"/>
                <a:cs typeface="Arial" charset="0"/>
              </a:defRPr>
            </a:lvl1pPr>
            <a:lvl2pPr marL="45720" indent="0">
              <a:buFontTx/>
              <a:buNone/>
              <a:defRPr sz="2000"/>
            </a:lvl2pPr>
            <a:lvl3pPr marL="502920" indent="0">
              <a:buFontTx/>
              <a:buNone/>
              <a:defRPr sz="2000"/>
            </a:lvl3pPr>
            <a:lvl4pPr marL="777240" indent="0">
              <a:buFontTx/>
              <a:buNone/>
              <a:defRPr sz="2000"/>
            </a:lvl4pPr>
            <a:lvl5pPr marL="228600" indent="0">
              <a:buFontTx/>
              <a:buNone/>
              <a:defRPr sz="2000"/>
            </a:lvl5pPr>
          </a:lstStyle>
          <a:p>
            <a:pPr marL="0" lvl="0" indent="0" algn="l" defTabSz="914400" rtl="0" eaLnBrk="1" latinLnBrk="0" hangingPunct="1">
              <a:lnSpc>
                <a:spcPct val="110000"/>
              </a:lnSpc>
              <a:spcBef>
                <a:spcPts val="1200"/>
              </a:spcBef>
              <a:buClr>
                <a:schemeClr val="accent2"/>
              </a:buClr>
              <a:buSzPct val="90000"/>
              <a:buFontTx/>
              <a:buNone/>
            </a:pPr>
            <a:r>
              <a:rPr lang="en-US" dirty="0"/>
              <a:t>Name Goes Here</a:t>
            </a:r>
          </a:p>
        </p:txBody>
      </p:sp>
      <p:sp>
        <p:nvSpPr>
          <p:cNvPr id="27" name="Text Placeholder 25"/>
          <p:cNvSpPr>
            <a:spLocks noGrp="1"/>
          </p:cNvSpPr>
          <p:nvPr>
            <p:ph type="body" sz="quarter" idx="11" hasCustomPrompt="1"/>
          </p:nvPr>
        </p:nvSpPr>
        <p:spPr>
          <a:xfrm>
            <a:off x="1090728" y="1778104"/>
            <a:ext cx="3642637" cy="415498"/>
          </a:xfrm>
          <a:ln>
            <a:noFill/>
          </a:ln>
        </p:spPr>
        <p:txBody>
          <a:bodyPr/>
          <a:lstStyle>
            <a:lvl1pPr marL="0" indent="0">
              <a:buFontTx/>
              <a:buNone/>
              <a:defRPr sz="1800" b="1" baseline="0">
                <a:latin typeface="Georgia" panose="02040502050405020303" pitchFamily="18" charset="0"/>
              </a:defRPr>
            </a:lvl1pPr>
            <a:lvl2pPr marL="45720" indent="0">
              <a:buFontTx/>
              <a:buNone/>
              <a:defRPr sz="2000"/>
            </a:lvl2pPr>
            <a:lvl3pPr marL="502920" indent="0">
              <a:buFontTx/>
              <a:buNone/>
              <a:defRPr sz="2000"/>
            </a:lvl3pPr>
            <a:lvl4pPr marL="777240" indent="0">
              <a:buFontTx/>
              <a:buNone/>
              <a:defRPr sz="2000"/>
            </a:lvl4pPr>
            <a:lvl5pPr marL="228600" indent="0">
              <a:buFontTx/>
              <a:buNone/>
              <a:defRPr sz="2000"/>
            </a:lvl5pPr>
          </a:lstStyle>
          <a:p>
            <a:pPr lvl="0"/>
            <a:r>
              <a:rPr lang="en-US" dirty="0"/>
              <a:t>Name Goes Here</a:t>
            </a:r>
          </a:p>
        </p:txBody>
      </p:sp>
      <p:sp>
        <p:nvSpPr>
          <p:cNvPr id="30" name="Text Placeholder 25"/>
          <p:cNvSpPr>
            <a:spLocks noGrp="1"/>
          </p:cNvSpPr>
          <p:nvPr>
            <p:ph type="body" sz="quarter" idx="12" hasCustomPrompt="1"/>
          </p:nvPr>
        </p:nvSpPr>
        <p:spPr>
          <a:xfrm>
            <a:off x="1090728" y="2076799"/>
            <a:ext cx="2744651" cy="276999"/>
          </a:xfrm>
          <a:ln>
            <a:noFill/>
          </a:ln>
        </p:spPr>
        <p:txBody>
          <a:bodyPr/>
          <a:lstStyle>
            <a:lvl1pPr marL="0" indent="0">
              <a:buFontTx/>
              <a:buNone/>
              <a:defRPr sz="1200" b="0" baseline="0"/>
            </a:lvl1pPr>
            <a:lvl2pPr marL="45720" indent="0">
              <a:buFontTx/>
              <a:buNone/>
              <a:defRPr sz="2000"/>
            </a:lvl2pPr>
            <a:lvl3pPr marL="502920" indent="0">
              <a:buFontTx/>
              <a:buNone/>
              <a:defRPr sz="2000"/>
            </a:lvl3pPr>
            <a:lvl4pPr marL="777240" indent="0">
              <a:buFontTx/>
              <a:buNone/>
              <a:defRPr sz="2000"/>
            </a:lvl4pPr>
            <a:lvl5pPr marL="228600" indent="0">
              <a:buFontTx/>
              <a:buNone/>
              <a:defRPr sz="2000"/>
            </a:lvl5pPr>
          </a:lstStyle>
          <a:p>
            <a:pPr lvl="0"/>
            <a:r>
              <a:rPr lang="en-US" dirty="0"/>
              <a:t>Title Goes Here</a:t>
            </a:r>
          </a:p>
        </p:txBody>
      </p:sp>
      <p:sp>
        <p:nvSpPr>
          <p:cNvPr id="32" name="Text Placeholder 25"/>
          <p:cNvSpPr>
            <a:spLocks noGrp="1"/>
          </p:cNvSpPr>
          <p:nvPr>
            <p:ph type="body" sz="quarter" idx="13" hasCustomPrompt="1"/>
          </p:nvPr>
        </p:nvSpPr>
        <p:spPr>
          <a:xfrm>
            <a:off x="5174437" y="2077817"/>
            <a:ext cx="2744651" cy="276999"/>
          </a:xfrm>
        </p:spPr>
        <p:txBody>
          <a:bodyPr/>
          <a:lstStyle>
            <a:lvl1pPr marL="0" indent="0">
              <a:buFontTx/>
              <a:buNone/>
              <a:defRPr sz="1200" b="0" baseline="0"/>
            </a:lvl1pPr>
            <a:lvl2pPr marL="45720" indent="0">
              <a:buFontTx/>
              <a:buNone/>
              <a:defRPr sz="2000"/>
            </a:lvl2pPr>
            <a:lvl3pPr marL="502920" indent="0">
              <a:buFontTx/>
              <a:buNone/>
              <a:defRPr sz="2000"/>
            </a:lvl3pPr>
            <a:lvl4pPr marL="777240" indent="0">
              <a:buFontTx/>
              <a:buNone/>
              <a:defRPr sz="2000"/>
            </a:lvl4pPr>
            <a:lvl5pPr marL="228600" indent="0">
              <a:buFontTx/>
              <a:buNone/>
              <a:defRPr sz="2000"/>
            </a:lvl5pPr>
          </a:lstStyle>
          <a:p>
            <a:pPr lvl="0"/>
            <a:r>
              <a:rPr lang="en-US" dirty="0"/>
              <a:t>Title Goes Here</a:t>
            </a:r>
          </a:p>
        </p:txBody>
      </p:sp>
      <p:sp>
        <p:nvSpPr>
          <p:cNvPr id="33" name="Text Placeholder 25"/>
          <p:cNvSpPr>
            <a:spLocks noGrp="1"/>
          </p:cNvSpPr>
          <p:nvPr>
            <p:ph type="body" sz="quarter" idx="14" hasCustomPrompt="1"/>
          </p:nvPr>
        </p:nvSpPr>
        <p:spPr>
          <a:xfrm>
            <a:off x="1090728" y="2467217"/>
            <a:ext cx="3642637" cy="826573"/>
          </a:xfrm>
          <a:ln>
            <a:noFill/>
          </a:ln>
        </p:spPr>
        <p:txBody>
          <a:bodyPr>
            <a:noAutofit/>
          </a:bodyPr>
          <a:lstStyle>
            <a:lvl1pPr marL="0" indent="0">
              <a:buFontTx/>
              <a:buNone/>
              <a:defRPr sz="1200" b="0"/>
            </a:lvl1pPr>
            <a:lvl2pPr marL="45720" indent="0">
              <a:buFontTx/>
              <a:buNone/>
              <a:defRPr sz="2000"/>
            </a:lvl2pPr>
            <a:lvl3pPr marL="502920" indent="0">
              <a:buFontTx/>
              <a:buNone/>
              <a:defRPr sz="2000"/>
            </a:lvl3pPr>
            <a:lvl4pPr marL="777240" indent="0">
              <a:buFontTx/>
              <a:buNone/>
              <a:defRPr sz="2000"/>
            </a:lvl4pPr>
            <a:lvl5pPr marL="228600" indent="0">
              <a:buFontTx/>
              <a:buNone/>
              <a:defRPr sz="2000"/>
            </a:lvl5pPr>
          </a:lstStyle>
          <a:p>
            <a:pPr lvl="0"/>
            <a:r>
              <a:rPr lang="en-US" dirty="0"/>
              <a:t>Description goes here</a:t>
            </a:r>
          </a:p>
        </p:txBody>
      </p:sp>
      <p:sp>
        <p:nvSpPr>
          <p:cNvPr id="34" name="Text Placeholder 25"/>
          <p:cNvSpPr>
            <a:spLocks noGrp="1"/>
          </p:cNvSpPr>
          <p:nvPr>
            <p:ph type="body" sz="quarter" idx="15" hasCustomPrompt="1"/>
          </p:nvPr>
        </p:nvSpPr>
        <p:spPr>
          <a:xfrm>
            <a:off x="5174437" y="2468235"/>
            <a:ext cx="3577309" cy="826573"/>
          </a:xfrm>
        </p:spPr>
        <p:txBody>
          <a:bodyPr>
            <a:noAutofit/>
          </a:bodyPr>
          <a:lstStyle>
            <a:lvl1pPr marL="0" indent="0">
              <a:buFontTx/>
              <a:buNone/>
              <a:defRPr sz="1200" b="0" baseline="0"/>
            </a:lvl1pPr>
            <a:lvl2pPr marL="45720" indent="0">
              <a:buFontTx/>
              <a:buNone/>
              <a:defRPr sz="2000"/>
            </a:lvl2pPr>
            <a:lvl3pPr marL="502920" indent="0">
              <a:buFontTx/>
              <a:buNone/>
              <a:defRPr sz="2000"/>
            </a:lvl3pPr>
            <a:lvl4pPr marL="777240" indent="0">
              <a:buFontTx/>
              <a:buNone/>
              <a:defRPr sz="2000"/>
            </a:lvl4pPr>
            <a:lvl5pPr marL="228600" indent="0">
              <a:buFontTx/>
              <a:buNone/>
              <a:defRPr sz="2000"/>
            </a:lvl5pPr>
          </a:lstStyle>
          <a:p>
            <a:pPr lvl="0"/>
            <a:r>
              <a:rPr lang="en-US" dirty="0"/>
              <a:t>Description goes here</a:t>
            </a:r>
          </a:p>
        </p:txBody>
      </p:sp>
      <p:sp>
        <p:nvSpPr>
          <p:cNvPr id="35" name="Text Placeholder 25"/>
          <p:cNvSpPr>
            <a:spLocks noGrp="1"/>
          </p:cNvSpPr>
          <p:nvPr>
            <p:ph type="body" sz="quarter" idx="16" hasCustomPrompt="1"/>
          </p:nvPr>
        </p:nvSpPr>
        <p:spPr>
          <a:xfrm>
            <a:off x="5163679" y="4430997"/>
            <a:ext cx="3577491" cy="415498"/>
          </a:xfrm>
        </p:spPr>
        <p:txBody>
          <a:bodyPr>
            <a:normAutofit/>
          </a:bodyPr>
          <a:lstStyle>
            <a:lvl1pPr marL="0" indent="0">
              <a:buFontTx/>
              <a:buNone/>
              <a:defRPr lang="en-US" sz="1800" b="1" kern="1200" baseline="0" dirty="0" smtClean="0">
                <a:solidFill>
                  <a:schemeClr val="tx2"/>
                </a:solidFill>
                <a:latin typeface="Georgia" panose="02040502050405020303" pitchFamily="18" charset="0"/>
                <a:ea typeface="Arial" charset="0"/>
                <a:cs typeface="Arial" charset="0"/>
              </a:defRPr>
            </a:lvl1pPr>
            <a:lvl2pPr marL="45720" indent="0">
              <a:buFontTx/>
              <a:buNone/>
              <a:defRPr sz="2000"/>
            </a:lvl2pPr>
            <a:lvl3pPr marL="502920" indent="0">
              <a:buFontTx/>
              <a:buNone/>
              <a:defRPr sz="2000"/>
            </a:lvl3pPr>
            <a:lvl4pPr marL="777240" indent="0">
              <a:buFontTx/>
              <a:buNone/>
              <a:defRPr sz="2000"/>
            </a:lvl4pPr>
            <a:lvl5pPr marL="228600" indent="0">
              <a:buFontTx/>
              <a:buNone/>
              <a:defRPr sz="2000"/>
            </a:lvl5pPr>
          </a:lstStyle>
          <a:p>
            <a:pPr marL="0" lvl="0" indent="0" algn="l" defTabSz="914400" rtl="0" eaLnBrk="1" latinLnBrk="0" hangingPunct="1">
              <a:lnSpc>
                <a:spcPct val="110000"/>
              </a:lnSpc>
              <a:spcBef>
                <a:spcPts val="1200"/>
              </a:spcBef>
              <a:buClr>
                <a:schemeClr val="accent2"/>
              </a:buClr>
              <a:buSzPct val="90000"/>
              <a:buFontTx/>
              <a:buNone/>
            </a:pPr>
            <a:r>
              <a:rPr lang="en-US" dirty="0"/>
              <a:t>Name Goes Here</a:t>
            </a:r>
          </a:p>
        </p:txBody>
      </p:sp>
      <p:sp>
        <p:nvSpPr>
          <p:cNvPr id="36" name="Text Placeholder 25"/>
          <p:cNvSpPr>
            <a:spLocks noGrp="1"/>
          </p:cNvSpPr>
          <p:nvPr>
            <p:ph type="body" sz="quarter" idx="17" hasCustomPrompt="1"/>
          </p:nvPr>
        </p:nvSpPr>
        <p:spPr>
          <a:xfrm>
            <a:off x="1079970" y="4431605"/>
            <a:ext cx="3642637" cy="415498"/>
          </a:xfrm>
          <a:ln>
            <a:noFill/>
          </a:ln>
        </p:spPr>
        <p:txBody>
          <a:bodyPr>
            <a:normAutofit/>
          </a:bodyPr>
          <a:lstStyle>
            <a:lvl1pPr marL="0" indent="0">
              <a:buFontTx/>
              <a:buNone/>
              <a:defRPr lang="en-US" sz="1800" b="1" kern="1200" baseline="0" dirty="0" smtClean="0">
                <a:solidFill>
                  <a:schemeClr val="tx2"/>
                </a:solidFill>
                <a:latin typeface="Georgia" panose="02040502050405020303" pitchFamily="18" charset="0"/>
                <a:ea typeface="Arial" charset="0"/>
                <a:cs typeface="Arial" charset="0"/>
              </a:defRPr>
            </a:lvl1pPr>
            <a:lvl2pPr marL="45720" indent="0">
              <a:buFontTx/>
              <a:buNone/>
              <a:defRPr sz="2000"/>
            </a:lvl2pPr>
            <a:lvl3pPr marL="502920" indent="0">
              <a:buFontTx/>
              <a:buNone/>
              <a:defRPr sz="2000"/>
            </a:lvl3pPr>
            <a:lvl4pPr marL="777240" indent="0">
              <a:buFontTx/>
              <a:buNone/>
              <a:defRPr sz="2000"/>
            </a:lvl4pPr>
            <a:lvl5pPr marL="228600" indent="0">
              <a:buFontTx/>
              <a:buNone/>
              <a:defRPr sz="2000"/>
            </a:lvl5pPr>
          </a:lstStyle>
          <a:p>
            <a:pPr marL="0" lvl="0" indent="0" algn="l" defTabSz="914400" rtl="0" eaLnBrk="1" latinLnBrk="0" hangingPunct="1">
              <a:lnSpc>
                <a:spcPct val="110000"/>
              </a:lnSpc>
              <a:spcBef>
                <a:spcPts val="1200"/>
              </a:spcBef>
              <a:buClr>
                <a:schemeClr val="accent2"/>
              </a:buClr>
              <a:buSzPct val="90000"/>
              <a:buFontTx/>
              <a:buNone/>
            </a:pPr>
            <a:r>
              <a:rPr lang="en-US" dirty="0"/>
              <a:t>Name Goes Here</a:t>
            </a:r>
          </a:p>
        </p:txBody>
      </p:sp>
      <p:sp>
        <p:nvSpPr>
          <p:cNvPr id="37" name="Text Placeholder 25"/>
          <p:cNvSpPr>
            <a:spLocks noGrp="1"/>
          </p:cNvSpPr>
          <p:nvPr>
            <p:ph type="body" sz="quarter" idx="18" hasCustomPrompt="1"/>
          </p:nvPr>
        </p:nvSpPr>
        <p:spPr>
          <a:xfrm>
            <a:off x="1079970" y="4730300"/>
            <a:ext cx="2744651" cy="276999"/>
          </a:xfrm>
          <a:ln>
            <a:noFill/>
          </a:ln>
        </p:spPr>
        <p:txBody>
          <a:bodyPr/>
          <a:lstStyle>
            <a:lvl1pPr marL="0" indent="0">
              <a:buFontTx/>
              <a:buNone/>
              <a:defRPr sz="1200" b="0" baseline="0"/>
            </a:lvl1pPr>
            <a:lvl2pPr marL="45720" indent="0">
              <a:buFontTx/>
              <a:buNone/>
              <a:defRPr sz="2000"/>
            </a:lvl2pPr>
            <a:lvl3pPr marL="502920" indent="0">
              <a:buFontTx/>
              <a:buNone/>
              <a:defRPr sz="2000"/>
            </a:lvl3pPr>
            <a:lvl4pPr marL="777240" indent="0">
              <a:buFontTx/>
              <a:buNone/>
              <a:defRPr sz="2000"/>
            </a:lvl4pPr>
            <a:lvl5pPr marL="228600" indent="0">
              <a:buFontTx/>
              <a:buNone/>
              <a:defRPr sz="2000"/>
            </a:lvl5pPr>
          </a:lstStyle>
          <a:p>
            <a:pPr lvl="0"/>
            <a:r>
              <a:rPr lang="en-US" dirty="0"/>
              <a:t>Title Goes Here</a:t>
            </a:r>
          </a:p>
        </p:txBody>
      </p:sp>
      <p:sp>
        <p:nvSpPr>
          <p:cNvPr id="38" name="Text Placeholder 25"/>
          <p:cNvSpPr>
            <a:spLocks noGrp="1"/>
          </p:cNvSpPr>
          <p:nvPr>
            <p:ph type="body" sz="quarter" idx="19" hasCustomPrompt="1"/>
          </p:nvPr>
        </p:nvSpPr>
        <p:spPr>
          <a:xfrm>
            <a:off x="5163679" y="4731318"/>
            <a:ext cx="2744651" cy="276999"/>
          </a:xfrm>
        </p:spPr>
        <p:txBody>
          <a:bodyPr/>
          <a:lstStyle>
            <a:lvl1pPr marL="0" indent="0">
              <a:buFontTx/>
              <a:buNone/>
              <a:defRPr sz="1200" b="0" baseline="0"/>
            </a:lvl1pPr>
            <a:lvl2pPr marL="45720" indent="0">
              <a:buFontTx/>
              <a:buNone/>
              <a:defRPr sz="2000"/>
            </a:lvl2pPr>
            <a:lvl3pPr marL="502920" indent="0">
              <a:buFontTx/>
              <a:buNone/>
              <a:defRPr sz="2000"/>
            </a:lvl3pPr>
            <a:lvl4pPr marL="777240" indent="0">
              <a:buFontTx/>
              <a:buNone/>
              <a:defRPr sz="2000"/>
            </a:lvl4pPr>
            <a:lvl5pPr marL="228600" indent="0">
              <a:buFontTx/>
              <a:buNone/>
              <a:defRPr sz="2000"/>
            </a:lvl5pPr>
          </a:lstStyle>
          <a:p>
            <a:pPr lvl="0"/>
            <a:r>
              <a:rPr lang="en-US" dirty="0"/>
              <a:t>Title Goes Here</a:t>
            </a:r>
          </a:p>
        </p:txBody>
      </p:sp>
      <p:sp>
        <p:nvSpPr>
          <p:cNvPr id="39" name="Text Placeholder 25"/>
          <p:cNvSpPr>
            <a:spLocks noGrp="1"/>
          </p:cNvSpPr>
          <p:nvPr>
            <p:ph type="body" sz="quarter" idx="20" hasCustomPrompt="1"/>
          </p:nvPr>
        </p:nvSpPr>
        <p:spPr>
          <a:xfrm>
            <a:off x="1079971" y="5131476"/>
            <a:ext cx="3652858" cy="826573"/>
          </a:xfrm>
          <a:ln>
            <a:noFill/>
          </a:ln>
        </p:spPr>
        <p:txBody>
          <a:bodyPr>
            <a:noAutofit/>
          </a:bodyPr>
          <a:lstStyle>
            <a:lvl1pPr marL="0" indent="0">
              <a:buFontTx/>
              <a:buNone/>
              <a:defRPr sz="1200" b="0"/>
            </a:lvl1pPr>
            <a:lvl2pPr marL="45720" indent="0">
              <a:buFontTx/>
              <a:buNone/>
              <a:defRPr sz="2000"/>
            </a:lvl2pPr>
            <a:lvl3pPr marL="502920" indent="0">
              <a:buFontTx/>
              <a:buNone/>
              <a:defRPr sz="2000"/>
            </a:lvl3pPr>
            <a:lvl4pPr marL="777240" indent="0">
              <a:buFontTx/>
              <a:buNone/>
              <a:defRPr sz="2000"/>
            </a:lvl4pPr>
            <a:lvl5pPr marL="228600" indent="0">
              <a:buFontTx/>
              <a:buNone/>
              <a:defRPr sz="2000"/>
            </a:lvl5pPr>
          </a:lstStyle>
          <a:p>
            <a:pPr lvl="0"/>
            <a:r>
              <a:rPr lang="en-US" dirty="0"/>
              <a:t>Description goes here</a:t>
            </a:r>
          </a:p>
        </p:txBody>
      </p:sp>
      <p:sp>
        <p:nvSpPr>
          <p:cNvPr id="40" name="Text Placeholder 25"/>
          <p:cNvSpPr>
            <a:spLocks noGrp="1"/>
          </p:cNvSpPr>
          <p:nvPr>
            <p:ph type="body" sz="quarter" idx="21" hasCustomPrompt="1"/>
          </p:nvPr>
        </p:nvSpPr>
        <p:spPr>
          <a:xfrm>
            <a:off x="5163679" y="5132494"/>
            <a:ext cx="3587530" cy="826573"/>
          </a:xfrm>
        </p:spPr>
        <p:txBody>
          <a:bodyPr>
            <a:noAutofit/>
          </a:bodyPr>
          <a:lstStyle>
            <a:lvl1pPr marL="0" indent="0">
              <a:buFontTx/>
              <a:buNone/>
              <a:defRPr sz="1200" b="0"/>
            </a:lvl1pPr>
            <a:lvl2pPr marL="45720" indent="0">
              <a:buFontTx/>
              <a:buNone/>
              <a:defRPr sz="2000"/>
            </a:lvl2pPr>
            <a:lvl3pPr marL="502920" indent="0">
              <a:buFontTx/>
              <a:buNone/>
              <a:defRPr sz="2000"/>
            </a:lvl3pPr>
            <a:lvl4pPr marL="777240" indent="0">
              <a:buFontTx/>
              <a:buNone/>
              <a:defRPr sz="2000"/>
            </a:lvl4pPr>
            <a:lvl5pPr marL="228600" indent="0">
              <a:buFontTx/>
              <a:buNone/>
              <a:defRPr sz="2000"/>
            </a:lvl5pPr>
          </a:lstStyle>
          <a:p>
            <a:pPr lvl="0"/>
            <a:r>
              <a:rPr lang="en-US" dirty="0"/>
              <a:t>Description goes here</a:t>
            </a:r>
          </a:p>
        </p:txBody>
      </p:sp>
      <p:sp>
        <p:nvSpPr>
          <p:cNvPr id="41" name="Picture Placeholder 4"/>
          <p:cNvSpPr>
            <a:spLocks noGrp="1"/>
          </p:cNvSpPr>
          <p:nvPr>
            <p:ph type="pic" sz="quarter" idx="23"/>
          </p:nvPr>
        </p:nvSpPr>
        <p:spPr>
          <a:xfrm>
            <a:off x="710861" y="892609"/>
            <a:ext cx="777296" cy="854388"/>
          </a:xfrm>
          <a:custGeom>
            <a:avLst/>
            <a:gdLst>
              <a:gd name="connsiteX0" fmla="*/ 0 w 931862"/>
              <a:gd name="connsiteY0" fmla="*/ 114084 h 389513"/>
              <a:gd name="connsiteX1" fmla="*/ 114084 w 931862"/>
              <a:gd name="connsiteY1" fmla="*/ 0 h 389513"/>
              <a:gd name="connsiteX2" fmla="*/ 817778 w 931862"/>
              <a:gd name="connsiteY2" fmla="*/ 0 h 389513"/>
              <a:gd name="connsiteX3" fmla="*/ 931862 w 931862"/>
              <a:gd name="connsiteY3" fmla="*/ 114084 h 389513"/>
              <a:gd name="connsiteX4" fmla="*/ 931862 w 931862"/>
              <a:gd name="connsiteY4" fmla="*/ 275429 h 389513"/>
              <a:gd name="connsiteX5" fmla="*/ 817778 w 931862"/>
              <a:gd name="connsiteY5" fmla="*/ 389513 h 389513"/>
              <a:gd name="connsiteX6" fmla="*/ 114084 w 931862"/>
              <a:gd name="connsiteY6" fmla="*/ 389513 h 389513"/>
              <a:gd name="connsiteX7" fmla="*/ 0 w 931862"/>
              <a:gd name="connsiteY7" fmla="*/ 275429 h 389513"/>
              <a:gd name="connsiteX8" fmla="*/ 0 w 931862"/>
              <a:gd name="connsiteY8" fmla="*/ 114084 h 389513"/>
              <a:gd name="connsiteX0" fmla="*/ 0 w 931862"/>
              <a:gd name="connsiteY0" fmla="*/ 114084 h 399205"/>
              <a:gd name="connsiteX1" fmla="*/ 114084 w 931862"/>
              <a:gd name="connsiteY1" fmla="*/ 0 h 399205"/>
              <a:gd name="connsiteX2" fmla="*/ 817778 w 931862"/>
              <a:gd name="connsiteY2" fmla="*/ 0 h 399205"/>
              <a:gd name="connsiteX3" fmla="*/ 931862 w 931862"/>
              <a:gd name="connsiteY3" fmla="*/ 114084 h 399205"/>
              <a:gd name="connsiteX4" fmla="*/ 931862 w 931862"/>
              <a:gd name="connsiteY4" fmla="*/ 275429 h 399205"/>
              <a:gd name="connsiteX5" fmla="*/ 817778 w 931862"/>
              <a:gd name="connsiteY5" fmla="*/ 389513 h 399205"/>
              <a:gd name="connsiteX6" fmla="*/ 113348 w 931862"/>
              <a:gd name="connsiteY6" fmla="*/ 398557 h 399205"/>
              <a:gd name="connsiteX7" fmla="*/ 114084 w 931862"/>
              <a:gd name="connsiteY7" fmla="*/ 389513 h 399205"/>
              <a:gd name="connsiteX8" fmla="*/ 0 w 931862"/>
              <a:gd name="connsiteY8" fmla="*/ 275429 h 399205"/>
              <a:gd name="connsiteX9" fmla="*/ 0 w 931862"/>
              <a:gd name="connsiteY9" fmla="*/ 114084 h 399205"/>
              <a:gd name="connsiteX0" fmla="*/ 0 w 931862"/>
              <a:gd name="connsiteY0" fmla="*/ 114084 h 830576"/>
              <a:gd name="connsiteX1" fmla="*/ 114084 w 931862"/>
              <a:gd name="connsiteY1" fmla="*/ 0 h 830576"/>
              <a:gd name="connsiteX2" fmla="*/ 817778 w 931862"/>
              <a:gd name="connsiteY2" fmla="*/ 0 h 830576"/>
              <a:gd name="connsiteX3" fmla="*/ 931862 w 931862"/>
              <a:gd name="connsiteY3" fmla="*/ 114084 h 830576"/>
              <a:gd name="connsiteX4" fmla="*/ 931862 w 931862"/>
              <a:gd name="connsiteY4" fmla="*/ 275429 h 830576"/>
              <a:gd name="connsiteX5" fmla="*/ 495049 w 931862"/>
              <a:gd name="connsiteY5" fmla="*/ 830576 h 830576"/>
              <a:gd name="connsiteX6" fmla="*/ 113348 w 931862"/>
              <a:gd name="connsiteY6" fmla="*/ 398557 h 830576"/>
              <a:gd name="connsiteX7" fmla="*/ 114084 w 931862"/>
              <a:gd name="connsiteY7" fmla="*/ 389513 h 830576"/>
              <a:gd name="connsiteX8" fmla="*/ 0 w 931862"/>
              <a:gd name="connsiteY8" fmla="*/ 275429 h 830576"/>
              <a:gd name="connsiteX9" fmla="*/ 0 w 931862"/>
              <a:gd name="connsiteY9" fmla="*/ 114084 h 830576"/>
              <a:gd name="connsiteX0" fmla="*/ 0 w 931862"/>
              <a:gd name="connsiteY0" fmla="*/ 114084 h 830576"/>
              <a:gd name="connsiteX1" fmla="*/ 114084 w 931862"/>
              <a:gd name="connsiteY1" fmla="*/ 0 h 830576"/>
              <a:gd name="connsiteX2" fmla="*/ 817778 w 931862"/>
              <a:gd name="connsiteY2" fmla="*/ 0 h 830576"/>
              <a:gd name="connsiteX3" fmla="*/ 931862 w 931862"/>
              <a:gd name="connsiteY3" fmla="*/ 114084 h 830576"/>
              <a:gd name="connsiteX4" fmla="*/ 931862 w 931862"/>
              <a:gd name="connsiteY4" fmla="*/ 275429 h 830576"/>
              <a:gd name="connsiteX5" fmla="*/ 495049 w 931862"/>
              <a:gd name="connsiteY5" fmla="*/ 830576 h 830576"/>
              <a:gd name="connsiteX6" fmla="*/ 113348 w 931862"/>
              <a:gd name="connsiteY6" fmla="*/ 398557 h 830576"/>
              <a:gd name="connsiteX7" fmla="*/ 114084 w 931862"/>
              <a:gd name="connsiteY7" fmla="*/ 389513 h 830576"/>
              <a:gd name="connsiteX8" fmla="*/ 0 w 931862"/>
              <a:gd name="connsiteY8" fmla="*/ 275429 h 830576"/>
              <a:gd name="connsiteX9" fmla="*/ 0 w 931862"/>
              <a:gd name="connsiteY9" fmla="*/ 114084 h 830576"/>
              <a:gd name="connsiteX0" fmla="*/ 0 w 931862"/>
              <a:gd name="connsiteY0" fmla="*/ 114084 h 830576"/>
              <a:gd name="connsiteX1" fmla="*/ 114084 w 931862"/>
              <a:gd name="connsiteY1" fmla="*/ 0 h 830576"/>
              <a:gd name="connsiteX2" fmla="*/ 817778 w 931862"/>
              <a:gd name="connsiteY2" fmla="*/ 0 h 830576"/>
              <a:gd name="connsiteX3" fmla="*/ 931862 w 931862"/>
              <a:gd name="connsiteY3" fmla="*/ 114084 h 830576"/>
              <a:gd name="connsiteX4" fmla="*/ 931862 w 931862"/>
              <a:gd name="connsiteY4" fmla="*/ 275429 h 830576"/>
              <a:gd name="connsiteX5" fmla="*/ 495049 w 931862"/>
              <a:gd name="connsiteY5" fmla="*/ 830576 h 830576"/>
              <a:gd name="connsiteX6" fmla="*/ 113348 w 931862"/>
              <a:gd name="connsiteY6" fmla="*/ 398557 h 830576"/>
              <a:gd name="connsiteX7" fmla="*/ 85509 w 931862"/>
              <a:gd name="connsiteY7" fmla="*/ 646688 h 830576"/>
              <a:gd name="connsiteX8" fmla="*/ 0 w 931862"/>
              <a:gd name="connsiteY8" fmla="*/ 275429 h 830576"/>
              <a:gd name="connsiteX9" fmla="*/ 0 w 931862"/>
              <a:gd name="connsiteY9" fmla="*/ 114084 h 830576"/>
              <a:gd name="connsiteX0" fmla="*/ 0 w 931862"/>
              <a:gd name="connsiteY0" fmla="*/ 114084 h 844885"/>
              <a:gd name="connsiteX1" fmla="*/ 114084 w 931862"/>
              <a:gd name="connsiteY1" fmla="*/ 0 h 844885"/>
              <a:gd name="connsiteX2" fmla="*/ 817778 w 931862"/>
              <a:gd name="connsiteY2" fmla="*/ 0 h 844885"/>
              <a:gd name="connsiteX3" fmla="*/ 931862 w 931862"/>
              <a:gd name="connsiteY3" fmla="*/ 114084 h 844885"/>
              <a:gd name="connsiteX4" fmla="*/ 931862 w 931862"/>
              <a:gd name="connsiteY4" fmla="*/ 275429 h 844885"/>
              <a:gd name="connsiteX5" fmla="*/ 495049 w 931862"/>
              <a:gd name="connsiteY5" fmla="*/ 830576 h 844885"/>
              <a:gd name="connsiteX6" fmla="*/ 85509 w 931862"/>
              <a:gd name="connsiteY6" fmla="*/ 646688 h 844885"/>
              <a:gd name="connsiteX7" fmla="*/ 0 w 931862"/>
              <a:gd name="connsiteY7" fmla="*/ 275429 h 844885"/>
              <a:gd name="connsiteX8" fmla="*/ 0 w 931862"/>
              <a:gd name="connsiteY8" fmla="*/ 114084 h 844885"/>
              <a:gd name="connsiteX0" fmla="*/ 0 w 931862"/>
              <a:gd name="connsiteY0" fmla="*/ 114084 h 830576"/>
              <a:gd name="connsiteX1" fmla="*/ 114084 w 931862"/>
              <a:gd name="connsiteY1" fmla="*/ 0 h 830576"/>
              <a:gd name="connsiteX2" fmla="*/ 817778 w 931862"/>
              <a:gd name="connsiteY2" fmla="*/ 0 h 830576"/>
              <a:gd name="connsiteX3" fmla="*/ 931862 w 931862"/>
              <a:gd name="connsiteY3" fmla="*/ 114084 h 830576"/>
              <a:gd name="connsiteX4" fmla="*/ 931862 w 931862"/>
              <a:gd name="connsiteY4" fmla="*/ 275429 h 830576"/>
              <a:gd name="connsiteX5" fmla="*/ 495049 w 931862"/>
              <a:gd name="connsiteY5" fmla="*/ 830576 h 830576"/>
              <a:gd name="connsiteX6" fmla="*/ 85509 w 931862"/>
              <a:gd name="connsiteY6" fmla="*/ 646688 h 830576"/>
              <a:gd name="connsiteX7" fmla="*/ 0 w 931862"/>
              <a:gd name="connsiteY7" fmla="*/ 275429 h 830576"/>
              <a:gd name="connsiteX8" fmla="*/ 0 w 931862"/>
              <a:gd name="connsiteY8" fmla="*/ 114084 h 830576"/>
              <a:gd name="connsiteX0" fmla="*/ 0 w 931862"/>
              <a:gd name="connsiteY0" fmla="*/ 114084 h 844863"/>
              <a:gd name="connsiteX1" fmla="*/ 114084 w 931862"/>
              <a:gd name="connsiteY1" fmla="*/ 0 h 844863"/>
              <a:gd name="connsiteX2" fmla="*/ 817778 w 931862"/>
              <a:gd name="connsiteY2" fmla="*/ 0 h 844863"/>
              <a:gd name="connsiteX3" fmla="*/ 931862 w 931862"/>
              <a:gd name="connsiteY3" fmla="*/ 114084 h 844863"/>
              <a:gd name="connsiteX4" fmla="*/ 931862 w 931862"/>
              <a:gd name="connsiteY4" fmla="*/ 275429 h 844863"/>
              <a:gd name="connsiteX5" fmla="*/ 466474 w 931862"/>
              <a:gd name="connsiteY5" fmla="*/ 844863 h 844863"/>
              <a:gd name="connsiteX6" fmla="*/ 85509 w 931862"/>
              <a:gd name="connsiteY6" fmla="*/ 646688 h 844863"/>
              <a:gd name="connsiteX7" fmla="*/ 0 w 931862"/>
              <a:gd name="connsiteY7" fmla="*/ 275429 h 844863"/>
              <a:gd name="connsiteX8" fmla="*/ 0 w 931862"/>
              <a:gd name="connsiteY8" fmla="*/ 114084 h 844863"/>
              <a:gd name="connsiteX0" fmla="*/ 0 w 931862"/>
              <a:gd name="connsiteY0" fmla="*/ 114084 h 844863"/>
              <a:gd name="connsiteX1" fmla="*/ 114084 w 931862"/>
              <a:gd name="connsiteY1" fmla="*/ 0 h 844863"/>
              <a:gd name="connsiteX2" fmla="*/ 817778 w 931862"/>
              <a:gd name="connsiteY2" fmla="*/ 0 h 844863"/>
              <a:gd name="connsiteX3" fmla="*/ 931862 w 931862"/>
              <a:gd name="connsiteY3" fmla="*/ 114084 h 844863"/>
              <a:gd name="connsiteX4" fmla="*/ 860425 w 931862"/>
              <a:gd name="connsiteY4" fmla="*/ 646904 h 844863"/>
              <a:gd name="connsiteX5" fmla="*/ 466474 w 931862"/>
              <a:gd name="connsiteY5" fmla="*/ 844863 h 844863"/>
              <a:gd name="connsiteX6" fmla="*/ 85509 w 931862"/>
              <a:gd name="connsiteY6" fmla="*/ 646688 h 844863"/>
              <a:gd name="connsiteX7" fmla="*/ 0 w 931862"/>
              <a:gd name="connsiteY7" fmla="*/ 275429 h 844863"/>
              <a:gd name="connsiteX8" fmla="*/ 0 w 931862"/>
              <a:gd name="connsiteY8" fmla="*/ 114084 h 844863"/>
              <a:gd name="connsiteX0" fmla="*/ 0 w 931862"/>
              <a:gd name="connsiteY0" fmla="*/ 114084 h 844863"/>
              <a:gd name="connsiteX1" fmla="*/ 114084 w 931862"/>
              <a:gd name="connsiteY1" fmla="*/ 0 h 844863"/>
              <a:gd name="connsiteX2" fmla="*/ 817778 w 931862"/>
              <a:gd name="connsiteY2" fmla="*/ 0 h 844863"/>
              <a:gd name="connsiteX3" fmla="*/ 931862 w 931862"/>
              <a:gd name="connsiteY3" fmla="*/ 114084 h 844863"/>
              <a:gd name="connsiteX4" fmla="*/ 860425 w 931862"/>
              <a:gd name="connsiteY4" fmla="*/ 646904 h 844863"/>
              <a:gd name="connsiteX5" fmla="*/ 466474 w 931862"/>
              <a:gd name="connsiteY5" fmla="*/ 844863 h 844863"/>
              <a:gd name="connsiteX6" fmla="*/ 85509 w 931862"/>
              <a:gd name="connsiteY6" fmla="*/ 646688 h 844863"/>
              <a:gd name="connsiteX7" fmla="*/ 0 w 931862"/>
              <a:gd name="connsiteY7" fmla="*/ 275429 h 844863"/>
              <a:gd name="connsiteX8" fmla="*/ 0 w 931862"/>
              <a:gd name="connsiteY8" fmla="*/ 114084 h 844863"/>
              <a:gd name="connsiteX0" fmla="*/ 0 w 860425"/>
              <a:gd name="connsiteY0" fmla="*/ 114084 h 844863"/>
              <a:gd name="connsiteX1" fmla="*/ 114084 w 860425"/>
              <a:gd name="connsiteY1" fmla="*/ 0 h 844863"/>
              <a:gd name="connsiteX2" fmla="*/ 817778 w 860425"/>
              <a:gd name="connsiteY2" fmla="*/ 0 h 844863"/>
              <a:gd name="connsiteX3" fmla="*/ 850899 w 860425"/>
              <a:gd name="connsiteY3" fmla="*/ 195047 h 844863"/>
              <a:gd name="connsiteX4" fmla="*/ 860425 w 860425"/>
              <a:gd name="connsiteY4" fmla="*/ 646904 h 844863"/>
              <a:gd name="connsiteX5" fmla="*/ 466474 w 860425"/>
              <a:gd name="connsiteY5" fmla="*/ 844863 h 844863"/>
              <a:gd name="connsiteX6" fmla="*/ 85509 w 860425"/>
              <a:gd name="connsiteY6" fmla="*/ 646688 h 844863"/>
              <a:gd name="connsiteX7" fmla="*/ 0 w 860425"/>
              <a:gd name="connsiteY7" fmla="*/ 275429 h 844863"/>
              <a:gd name="connsiteX8" fmla="*/ 0 w 860425"/>
              <a:gd name="connsiteY8" fmla="*/ 114084 h 844863"/>
              <a:gd name="connsiteX0" fmla="*/ 0 w 860425"/>
              <a:gd name="connsiteY0" fmla="*/ 123609 h 854388"/>
              <a:gd name="connsiteX1" fmla="*/ 114084 w 860425"/>
              <a:gd name="connsiteY1" fmla="*/ 9525 h 854388"/>
              <a:gd name="connsiteX2" fmla="*/ 451066 w 860425"/>
              <a:gd name="connsiteY2" fmla="*/ 0 h 854388"/>
              <a:gd name="connsiteX3" fmla="*/ 850899 w 860425"/>
              <a:gd name="connsiteY3" fmla="*/ 204572 h 854388"/>
              <a:gd name="connsiteX4" fmla="*/ 860425 w 860425"/>
              <a:gd name="connsiteY4" fmla="*/ 656429 h 854388"/>
              <a:gd name="connsiteX5" fmla="*/ 466474 w 860425"/>
              <a:gd name="connsiteY5" fmla="*/ 854388 h 854388"/>
              <a:gd name="connsiteX6" fmla="*/ 85509 w 860425"/>
              <a:gd name="connsiteY6" fmla="*/ 656213 h 854388"/>
              <a:gd name="connsiteX7" fmla="*/ 0 w 860425"/>
              <a:gd name="connsiteY7" fmla="*/ 284954 h 854388"/>
              <a:gd name="connsiteX8" fmla="*/ 0 w 860425"/>
              <a:gd name="connsiteY8" fmla="*/ 123609 h 854388"/>
              <a:gd name="connsiteX0" fmla="*/ 0 w 860425"/>
              <a:gd name="connsiteY0" fmla="*/ 123609 h 854388"/>
              <a:gd name="connsiteX1" fmla="*/ 80747 w 860425"/>
              <a:gd name="connsiteY1" fmla="*/ 209550 h 854388"/>
              <a:gd name="connsiteX2" fmla="*/ 451066 w 860425"/>
              <a:gd name="connsiteY2" fmla="*/ 0 h 854388"/>
              <a:gd name="connsiteX3" fmla="*/ 850899 w 860425"/>
              <a:gd name="connsiteY3" fmla="*/ 204572 h 854388"/>
              <a:gd name="connsiteX4" fmla="*/ 860425 w 860425"/>
              <a:gd name="connsiteY4" fmla="*/ 656429 h 854388"/>
              <a:gd name="connsiteX5" fmla="*/ 466474 w 860425"/>
              <a:gd name="connsiteY5" fmla="*/ 854388 h 854388"/>
              <a:gd name="connsiteX6" fmla="*/ 85509 w 860425"/>
              <a:gd name="connsiteY6" fmla="*/ 656213 h 854388"/>
              <a:gd name="connsiteX7" fmla="*/ 0 w 860425"/>
              <a:gd name="connsiteY7" fmla="*/ 284954 h 854388"/>
              <a:gd name="connsiteX8" fmla="*/ 0 w 860425"/>
              <a:gd name="connsiteY8" fmla="*/ 123609 h 854388"/>
              <a:gd name="connsiteX0" fmla="*/ 0 w 860425"/>
              <a:gd name="connsiteY0" fmla="*/ 284954 h 854388"/>
              <a:gd name="connsiteX1" fmla="*/ 80747 w 860425"/>
              <a:gd name="connsiteY1" fmla="*/ 209550 h 854388"/>
              <a:gd name="connsiteX2" fmla="*/ 451066 w 860425"/>
              <a:gd name="connsiteY2" fmla="*/ 0 h 854388"/>
              <a:gd name="connsiteX3" fmla="*/ 850899 w 860425"/>
              <a:gd name="connsiteY3" fmla="*/ 204572 h 854388"/>
              <a:gd name="connsiteX4" fmla="*/ 860425 w 860425"/>
              <a:gd name="connsiteY4" fmla="*/ 656429 h 854388"/>
              <a:gd name="connsiteX5" fmla="*/ 466474 w 860425"/>
              <a:gd name="connsiteY5" fmla="*/ 854388 h 854388"/>
              <a:gd name="connsiteX6" fmla="*/ 85509 w 860425"/>
              <a:gd name="connsiteY6" fmla="*/ 656213 h 854388"/>
              <a:gd name="connsiteX7" fmla="*/ 0 w 860425"/>
              <a:gd name="connsiteY7" fmla="*/ 284954 h 854388"/>
              <a:gd name="connsiteX0" fmla="*/ 4762 w 779678"/>
              <a:gd name="connsiteY0" fmla="*/ 656213 h 854388"/>
              <a:gd name="connsiteX1" fmla="*/ 0 w 779678"/>
              <a:gd name="connsiteY1" fmla="*/ 209550 h 854388"/>
              <a:gd name="connsiteX2" fmla="*/ 370319 w 779678"/>
              <a:gd name="connsiteY2" fmla="*/ 0 h 854388"/>
              <a:gd name="connsiteX3" fmla="*/ 770152 w 779678"/>
              <a:gd name="connsiteY3" fmla="*/ 204572 h 854388"/>
              <a:gd name="connsiteX4" fmla="*/ 779678 w 779678"/>
              <a:gd name="connsiteY4" fmla="*/ 656429 h 854388"/>
              <a:gd name="connsiteX5" fmla="*/ 385727 w 779678"/>
              <a:gd name="connsiteY5" fmla="*/ 854388 h 854388"/>
              <a:gd name="connsiteX6" fmla="*/ 4762 w 779678"/>
              <a:gd name="connsiteY6" fmla="*/ 656213 h 854388"/>
              <a:gd name="connsiteX0" fmla="*/ 4762 w 779678"/>
              <a:gd name="connsiteY0" fmla="*/ 656213 h 854388"/>
              <a:gd name="connsiteX1" fmla="*/ 0 w 779678"/>
              <a:gd name="connsiteY1" fmla="*/ 209550 h 854388"/>
              <a:gd name="connsiteX2" fmla="*/ 370319 w 779678"/>
              <a:gd name="connsiteY2" fmla="*/ 0 h 854388"/>
              <a:gd name="connsiteX3" fmla="*/ 770152 w 779678"/>
              <a:gd name="connsiteY3" fmla="*/ 199810 h 854388"/>
              <a:gd name="connsiteX4" fmla="*/ 779678 w 779678"/>
              <a:gd name="connsiteY4" fmla="*/ 656429 h 854388"/>
              <a:gd name="connsiteX5" fmla="*/ 385727 w 779678"/>
              <a:gd name="connsiteY5" fmla="*/ 854388 h 854388"/>
              <a:gd name="connsiteX6" fmla="*/ 4762 w 779678"/>
              <a:gd name="connsiteY6" fmla="*/ 656213 h 854388"/>
              <a:gd name="connsiteX0" fmla="*/ 4762 w 777296"/>
              <a:gd name="connsiteY0" fmla="*/ 656213 h 854388"/>
              <a:gd name="connsiteX1" fmla="*/ 0 w 777296"/>
              <a:gd name="connsiteY1" fmla="*/ 209550 h 854388"/>
              <a:gd name="connsiteX2" fmla="*/ 370319 w 777296"/>
              <a:gd name="connsiteY2" fmla="*/ 0 h 854388"/>
              <a:gd name="connsiteX3" fmla="*/ 770152 w 777296"/>
              <a:gd name="connsiteY3" fmla="*/ 199810 h 854388"/>
              <a:gd name="connsiteX4" fmla="*/ 777296 w 777296"/>
              <a:gd name="connsiteY4" fmla="*/ 658811 h 854388"/>
              <a:gd name="connsiteX5" fmla="*/ 385727 w 777296"/>
              <a:gd name="connsiteY5" fmla="*/ 854388 h 854388"/>
              <a:gd name="connsiteX6" fmla="*/ 4762 w 777296"/>
              <a:gd name="connsiteY6" fmla="*/ 656213 h 854388"/>
              <a:gd name="connsiteX0" fmla="*/ 4762 w 777296"/>
              <a:gd name="connsiteY0" fmla="*/ 660975 h 854388"/>
              <a:gd name="connsiteX1" fmla="*/ 0 w 777296"/>
              <a:gd name="connsiteY1" fmla="*/ 209550 h 854388"/>
              <a:gd name="connsiteX2" fmla="*/ 370319 w 777296"/>
              <a:gd name="connsiteY2" fmla="*/ 0 h 854388"/>
              <a:gd name="connsiteX3" fmla="*/ 770152 w 777296"/>
              <a:gd name="connsiteY3" fmla="*/ 199810 h 854388"/>
              <a:gd name="connsiteX4" fmla="*/ 777296 w 777296"/>
              <a:gd name="connsiteY4" fmla="*/ 658811 h 854388"/>
              <a:gd name="connsiteX5" fmla="*/ 385727 w 777296"/>
              <a:gd name="connsiteY5" fmla="*/ 854388 h 854388"/>
              <a:gd name="connsiteX6" fmla="*/ 4762 w 777296"/>
              <a:gd name="connsiteY6" fmla="*/ 660975 h 854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77296" h="854388">
                <a:moveTo>
                  <a:pt x="4762" y="660975"/>
                </a:moveTo>
                <a:cubicBezTo>
                  <a:pt x="3175" y="512087"/>
                  <a:pt x="1587" y="358438"/>
                  <a:pt x="0" y="209550"/>
                </a:cubicBezTo>
                <a:lnTo>
                  <a:pt x="370319" y="0"/>
                </a:lnTo>
                <a:lnTo>
                  <a:pt x="770152" y="199810"/>
                </a:lnTo>
                <a:lnTo>
                  <a:pt x="777296" y="658811"/>
                </a:lnTo>
                <a:lnTo>
                  <a:pt x="385727" y="854388"/>
                </a:lnTo>
                <a:lnTo>
                  <a:pt x="4762" y="660975"/>
                </a:lnTo>
                <a:close/>
              </a:path>
            </a:pathLst>
          </a:custGeom>
          <a:ln>
            <a:noFill/>
          </a:ln>
        </p:spPr>
        <p:txBody>
          <a:bodyPr/>
          <a:lstStyle/>
          <a:p>
            <a:r>
              <a:rPr lang="en-US"/>
              <a:t>Click icon to add picture</a:t>
            </a:r>
            <a:endParaRPr lang="en-US" dirty="0"/>
          </a:p>
        </p:txBody>
      </p:sp>
      <p:sp>
        <p:nvSpPr>
          <p:cNvPr id="28" name="Picture Placeholder 4"/>
          <p:cNvSpPr>
            <a:spLocks noGrp="1"/>
          </p:cNvSpPr>
          <p:nvPr>
            <p:ph type="pic" sz="quarter" idx="26"/>
          </p:nvPr>
        </p:nvSpPr>
        <p:spPr>
          <a:xfrm>
            <a:off x="4796547" y="893627"/>
            <a:ext cx="777296" cy="854388"/>
          </a:xfrm>
          <a:custGeom>
            <a:avLst/>
            <a:gdLst>
              <a:gd name="connsiteX0" fmla="*/ 0 w 931862"/>
              <a:gd name="connsiteY0" fmla="*/ 114084 h 389513"/>
              <a:gd name="connsiteX1" fmla="*/ 114084 w 931862"/>
              <a:gd name="connsiteY1" fmla="*/ 0 h 389513"/>
              <a:gd name="connsiteX2" fmla="*/ 817778 w 931862"/>
              <a:gd name="connsiteY2" fmla="*/ 0 h 389513"/>
              <a:gd name="connsiteX3" fmla="*/ 931862 w 931862"/>
              <a:gd name="connsiteY3" fmla="*/ 114084 h 389513"/>
              <a:gd name="connsiteX4" fmla="*/ 931862 w 931862"/>
              <a:gd name="connsiteY4" fmla="*/ 275429 h 389513"/>
              <a:gd name="connsiteX5" fmla="*/ 817778 w 931862"/>
              <a:gd name="connsiteY5" fmla="*/ 389513 h 389513"/>
              <a:gd name="connsiteX6" fmla="*/ 114084 w 931862"/>
              <a:gd name="connsiteY6" fmla="*/ 389513 h 389513"/>
              <a:gd name="connsiteX7" fmla="*/ 0 w 931862"/>
              <a:gd name="connsiteY7" fmla="*/ 275429 h 389513"/>
              <a:gd name="connsiteX8" fmla="*/ 0 w 931862"/>
              <a:gd name="connsiteY8" fmla="*/ 114084 h 389513"/>
              <a:gd name="connsiteX0" fmla="*/ 0 w 931862"/>
              <a:gd name="connsiteY0" fmla="*/ 114084 h 399205"/>
              <a:gd name="connsiteX1" fmla="*/ 114084 w 931862"/>
              <a:gd name="connsiteY1" fmla="*/ 0 h 399205"/>
              <a:gd name="connsiteX2" fmla="*/ 817778 w 931862"/>
              <a:gd name="connsiteY2" fmla="*/ 0 h 399205"/>
              <a:gd name="connsiteX3" fmla="*/ 931862 w 931862"/>
              <a:gd name="connsiteY3" fmla="*/ 114084 h 399205"/>
              <a:gd name="connsiteX4" fmla="*/ 931862 w 931862"/>
              <a:gd name="connsiteY4" fmla="*/ 275429 h 399205"/>
              <a:gd name="connsiteX5" fmla="*/ 817778 w 931862"/>
              <a:gd name="connsiteY5" fmla="*/ 389513 h 399205"/>
              <a:gd name="connsiteX6" fmla="*/ 113348 w 931862"/>
              <a:gd name="connsiteY6" fmla="*/ 398557 h 399205"/>
              <a:gd name="connsiteX7" fmla="*/ 114084 w 931862"/>
              <a:gd name="connsiteY7" fmla="*/ 389513 h 399205"/>
              <a:gd name="connsiteX8" fmla="*/ 0 w 931862"/>
              <a:gd name="connsiteY8" fmla="*/ 275429 h 399205"/>
              <a:gd name="connsiteX9" fmla="*/ 0 w 931862"/>
              <a:gd name="connsiteY9" fmla="*/ 114084 h 399205"/>
              <a:gd name="connsiteX0" fmla="*/ 0 w 931862"/>
              <a:gd name="connsiteY0" fmla="*/ 114084 h 830576"/>
              <a:gd name="connsiteX1" fmla="*/ 114084 w 931862"/>
              <a:gd name="connsiteY1" fmla="*/ 0 h 830576"/>
              <a:gd name="connsiteX2" fmla="*/ 817778 w 931862"/>
              <a:gd name="connsiteY2" fmla="*/ 0 h 830576"/>
              <a:gd name="connsiteX3" fmla="*/ 931862 w 931862"/>
              <a:gd name="connsiteY3" fmla="*/ 114084 h 830576"/>
              <a:gd name="connsiteX4" fmla="*/ 931862 w 931862"/>
              <a:gd name="connsiteY4" fmla="*/ 275429 h 830576"/>
              <a:gd name="connsiteX5" fmla="*/ 495049 w 931862"/>
              <a:gd name="connsiteY5" fmla="*/ 830576 h 830576"/>
              <a:gd name="connsiteX6" fmla="*/ 113348 w 931862"/>
              <a:gd name="connsiteY6" fmla="*/ 398557 h 830576"/>
              <a:gd name="connsiteX7" fmla="*/ 114084 w 931862"/>
              <a:gd name="connsiteY7" fmla="*/ 389513 h 830576"/>
              <a:gd name="connsiteX8" fmla="*/ 0 w 931862"/>
              <a:gd name="connsiteY8" fmla="*/ 275429 h 830576"/>
              <a:gd name="connsiteX9" fmla="*/ 0 w 931862"/>
              <a:gd name="connsiteY9" fmla="*/ 114084 h 830576"/>
              <a:gd name="connsiteX0" fmla="*/ 0 w 931862"/>
              <a:gd name="connsiteY0" fmla="*/ 114084 h 830576"/>
              <a:gd name="connsiteX1" fmla="*/ 114084 w 931862"/>
              <a:gd name="connsiteY1" fmla="*/ 0 h 830576"/>
              <a:gd name="connsiteX2" fmla="*/ 817778 w 931862"/>
              <a:gd name="connsiteY2" fmla="*/ 0 h 830576"/>
              <a:gd name="connsiteX3" fmla="*/ 931862 w 931862"/>
              <a:gd name="connsiteY3" fmla="*/ 114084 h 830576"/>
              <a:gd name="connsiteX4" fmla="*/ 931862 w 931862"/>
              <a:gd name="connsiteY4" fmla="*/ 275429 h 830576"/>
              <a:gd name="connsiteX5" fmla="*/ 495049 w 931862"/>
              <a:gd name="connsiteY5" fmla="*/ 830576 h 830576"/>
              <a:gd name="connsiteX6" fmla="*/ 113348 w 931862"/>
              <a:gd name="connsiteY6" fmla="*/ 398557 h 830576"/>
              <a:gd name="connsiteX7" fmla="*/ 114084 w 931862"/>
              <a:gd name="connsiteY7" fmla="*/ 389513 h 830576"/>
              <a:gd name="connsiteX8" fmla="*/ 0 w 931862"/>
              <a:gd name="connsiteY8" fmla="*/ 275429 h 830576"/>
              <a:gd name="connsiteX9" fmla="*/ 0 w 931862"/>
              <a:gd name="connsiteY9" fmla="*/ 114084 h 830576"/>
              <a:gd name="connsiteX0" fmla="*/ 0 w 931862"/>
              <a:gd name="connsiteY0" fmla="*/ 114084 h 830576"/>
              <a:gd name="connsiteX1" fmla="*/ 114084 w 931862"/>
              <a:gd name="connsiteY1" fmla="*/ 0 h 830576"/>
              <a:gd name="connsiteX2" fmla="*/ 817778 w 931862"/>
              <a:gd name="connsiteY2" fmla="*/ 0 h 830576"/>
              <a:gd name="connsiteX3" fmla="*/ 931862 w 931862"/>
              <a:gd name="connsiteY3" fmla="*/ 114084 h 830576"/>
              <a:gd name="connsiteX4" fmla="*/ 931862 w 931862"/>
              <a:gd name="connsiteY4" fmla="*/ 275429 h 830576"/>
              <a:gd name="connsiteX5" fmla="*/ 495049 w 931862"/>
              <a:gd name="connsiteY5" fmla="*/ 830576 h 830576"/>
              <a:gd name="connsiteX6" fmla="*/ 113348 w 931862"/>
              <a:gd name="connsiteY6" fmla="*/ 398557 h 830576"/>
              <a:gd name="connsiteX7" fmla="*/ 85509 w 931862"/>
              <a:gd name="connsiteY7" fmla="*/ 646688 h 830576"/>
              <a:gd name="connsiteX8" fmla="*/ 0 w 931862"/>
              <a:gd name="connsiteY8" fmla="*/ 275429 h 830576"/>
              <a:gd name="connsiteX9" fmla="*/ 0 w 931862"/>
              <a:gd name="connsiteY9" fmla="*/ 114084 h 830576"/>
              <a:gd name="connsiteX0" fmla="*/ 0 w 931862"/>
              <a:gd name="connsiteY0" fmla="*/ 114084 h 844885"/>
              <a:gd name="connsiteX1" fmla="*/ 114084 w 931862"/>
              <a:gd name="connsiteY1" fmla="*/ 0 h 844885"/>
              <a:gd name="connsiteX2" fmla="*/ 817778 w 931862"/>
              <a:gd name="connsiteY2" fmla="*/ 0 h 844885"/>
              <a:gd name="connsiteX3" fmla="*/ 931862 w 931862"/>
              <a:gd name="connsiteY3" fmla="*/ 114084 h 844885"/>
              <a:gd name="connsiteX4" fmla="*/ 931862 w 931862"/>
              <a:gd name="connsiteY4" fmla="*/ 275429 h 844885"/>
              <a:gd name="connsiteX5" fmla="*/ 495049 w 931862"/>
              <a:gd name="connsiteY5" fmla="*/ 830576 h 844885"/>
              <a:gd name="connsiteX6" fmla="*/ 85509 w 931862"/>
              <a:gd name="connsiteY6" fmla="*/ 646688 h 844885"/>
              <a:gd name="connsiteX7" fmla="*/ 0 w 931862"/>
              <a:gd name="connsiteY7" fmla="*/ 275429 h 844885"/>
              <a:gd name="connsiteX8" fmla="*/ 0 w 931862"/>
              <a:gd name="connsiteY8" fmla="*/ 114084 h 844885"/>
              <a:gd name="connsiteX0" fmla="*/ 0 w 931862"/>
              <a:gd name="connsiteY0" fmla="*/ 114084 h 830576"/>
              <a:gd name="connsiteX1" fmla="*/ 114084 w 931862"/>
              <a:gd name="connsiteY1" fmla="*/ 0 h 830576"/>
              <a:gd name="connsiteX2" fmla="*/ 817778 w 931862"/>
              <a:gd name="connsiteY2" fmla="*/ 0 h 830576"/>
              <a:gd name="connsiteX3" fmla="*/ 931862 w 931862"/>
              <a:gd name="connsiteY3" fmla="*/ 114084 h 830576"/>
              <a:gd name="connsiteX4" fmla="*/ 931862 w 931862"/>
              <a:gd name="connsiteY4" fmla="*/ 275429 h 830576"/>
              <a:gd name="connsiteX5" fmla="*/ 495049 w 931862"/>
              <a:gd name="connsiteY5" fmla="*/ 830576 h 830576"/>
              <a:gd name="connsiteX6" fmla="*/ 85509 w 931862"/>
              <a:gd name="connsiteY6" fmla="*/ 646688 h 830576"/>
              <a:gd name="connsiteX7" fmla="*/ 0 w 931862"/>
              <a:gd name="connsiteY7" fmla="*/ 275429 h 830576"/>
              <a:gd name="connsiteX8" fmla="*/ 0 w 931862"/>
              <a:gd name="connsiteY8" fmla="*/ 114084 h 830576"/>
              <a:gd name="connsiteX0" fmla="*/ 0 w 931862"/>
              <a:gd name="connsiteY0" fmla="*/ 114084 h 844863"/>
              <a:gd name="connsiteX1" fmla="*/ 114084 w 931862"/>
              <a:gd name="connsiteY1" fmla="*/ 0 h 844863"/>
              <a:gd name="connsiteX2" fmla="*/ 817778 w 931862"/>
              <a:gd name="connsiteY2" fmla="*/ 0 h 844863"/>
              <a:gd name="connsiteX3" fmla="*/ 931862 w 931862"/>
              <a:gd name="connsiteY3" fmla="*/ 114084 h 844863"/>
              <a:gd name="connsiteX4" fmla="*/ 931862 w 931862"/>
              <a:gd name="connsiteY4" fmla="*/ 275429 h 844863"/>
              <a:gd name="connsiteX5" fmla="*/ 466474 w 931862"/>
              <a:gd name="connsiteY5" fmla="*/ 844863 h 844863"/>
              <a:gd name="connsiteX6" fmla="*/ 85509 w 931862"/>
              <a:gd name="connsiteY6" fmla="*/ 646688 h 844863"/>
              <a:gd name="connsiteX7" fmla="*/ 0 w 931862"/>
              <a:gd name="connsiteY7" fmla="*/ 275429 h 844863"/>
              <a:gd name="connsiteX8" fmla="*/ 0 w 931862"/>
              <a:gd name="connsiteY8" fmla="*/ 114084 h 844863"/>
              <a:gd name="connsiteX0" fmla="*/ 0 w 931862"/>
              <a:gd name="connsiteY0" fmla="*/ 114084 h 844863"/>
              <a:gd name="connsiteX1" fmla="*/ 114084 w 931862"/>
              <a:gd name="connsiteY1" fmla="*/ 0 h 844863"/>
              <a:gd name="connsiteX2" fmla="*/ 817778 w 931862"/>
              <a:gd name="connsiteY2" fmla="*/ 0 h 844863"/>
              <a:gd name="connsiteX3" fmla="*/ 931862 w 931862"/>
              <a:gd name="connsiteY3" fmla="*/ 114084 h 844863"/>
              <a:gd name="connsiteX4" fmla="*/ 860425 w 931862"/>
              <a:gd name="connsiteY4" fmla="*/ 646904 h 844863"/>
              <a:gd name="connsiteX5" fmla="*/ 466474 w 931862"/>
              <a:gd name="connsiteY5" fmla="*/ 844863 h 844863"/>
              <a:gd name="connsiteX6" fmla="*/ 85509 w 931862"/>
              <a:gd name="connsiteY6" fmla="*/ 646688 h 844863"/>
              <a:gd name="connsiteX7" fmla="*/ 0 w 931862"/>
              <a:gd name="connsiteY7" fmla="*/ 275429 h 844863"/>
              <a:gd name="connsiteX8" fmla="*/ 0 w 931862"/>
              <a:gd name="connsiteY8" fmla="*/ 114084 h 844863"/>
              <a:gd name="connsiteX0" fmla="*/ 0 w 931862"/>
              <a:gd name="connsiteY0" fmla="*/ 114084 h 844863"/>
              <a:gd name="connsiteX1" fmla="*/ 114084 w 931862"/>
              <a:gd name="connsiteY1" fmla="*/ 0 h 844863"/>
              <a:gd name="connsiteX2" fmla="*/ 817778 w 931862"/>
              <a:gd name="connsiteY2" fmla="*/ 0 h 844863"/>
              <a:gd name="connsiteX3" fmla="*/ 931862 w 931862"/>
              <a:gd name="connsiteY3" fmla="*/ 114084 h 844863"/>
              <a:gd name="connsiteX4" fmla="*/ 860425 w 931862"/>
              <a:gd name="connsiteY4" fmla="*/ 646904 h 844863"/>
              <a:gd name="connsiteX5" fmla="*/ 466474 w 931862"/>
              <a:gd name="connsiteY5" fmla="*/ 844863 h 844863"/>
              <a:gd name="connsiteX6" fmla="*/ 85509 w 931862"/>
              <a:gd name="connsiteY6" fmla="*/ 646688 h 844863"/>
              <a:gd name="connsiteX7" fmla="*/ 0 w 931862"/>
              <a:gd name="connsiteY7" fmla="*/ 275429 h 844863"/>
              <a:gd name="connsiteX8" fmla="*/ 0 w 931862"/>
              <a:gd name="connsiteY8" fmla="*/ 114084 h 844863"/>
              <a:gd name="connsiteX0" fmla="*/ 0 w 860425"/>
              <a:gd name="connsiteY0" fmla="*/ 114084 h 844863"/>
              <a:gd name="connsiteX1" fmla="*/ 114084 w 860425"/>
              <a:gd name="connsiteY1" fmla="*/ 0 h 844863"/>
              <a:gd name="connsiteX2" fmla="*/ 817778 w 860425"/>
              <a:gd name="connsiteY2" fmla="*/ 0 h 844863"/>
              <a:gd name="connsiteX3" fmla="*/ 850899 w 860425"/>
              <a:gd name="connsiteY3" fmla="*/ 195047 h 844863"/>
              <a:gd name="connsiteX4" fmla="*/ 860425 w 860425"/>
              <a:gd name="connsiteY4" fmla="*/ 646904 h 844863"/>
              <a:gd name="connsiteX5" fmla="*/ 466474 w 860425"/>
              <a:gd name="connsiteY5" fmla="*/ 844863 h 844863"/>
              <a:gd name="connsiteX6" fmla="*/ 85509 w 860425"/>
              <a:gd name="connsiteY6" fmla="*/ 646688 h 844863"/>
              <a:gd name="connsiteX7" fmla="*/ 0 w 860425"/>
              <a:gd name="connsiteY7" fmla="*/ 275429 h 844863"/>
              <a:gd name="connsiteX8" fmla="*/ 0 w 860425"/>
              <a:gd name="connsiteY8" fmla="*/ 114084 h 844863"/>
              <a:gd name="connsiteX0" fmla="*/ 0 w 860425"/>
              <a:gd name="connsiteY0" fmla="*/ 123609 h 854388"/>
              <a:gd name="connsiteX1" fmla="*/ 114084 w 860425"/>
              <a:gd name="connsiteY1" fmla="*/ 9525 h 854388"/>
              <a:gd name="connsiteX2" fmla="*/ 451066 w 860425"/>
              <a:gd name="connsiteY2" fmla="*/ 0 h 854388"/>
              <a:gd name="connsiteX3" fmla="*/ 850899 w 860425"/>
              <a:gd name="connsiteY3" fmla="*/ 204572 h 854388"/>
              <a:gd name="connsiteX4" fmla="*/ 860425 w 860425"/>
              <a:gd name="connsiteY4" fmla="*/ 656429 h 854388"/>
              <a:gd name="connsiteX5" fmla="*/ 466474 w 860425"/>
              <a:gd name="connsiteY5" fmla="*/ 854388 h 854388"/>
              <a:gd name="connsiteX6" fmla="*/ 85509 w 860425"/>
              <a:gd name="connsiteY6" fmla="*/ 656213 h 854388"/>
              <a:gd name="connsiteX7" fmla="*/ 0 w 860425"/>
              <a:gd name="connsiteY7" fmla="*/ 284954 h 854388"/>
              <a:gd name="connsiteX8" fmla="*/ 0 w 860425"/>
              <a:gd name="connsiteY8" fmla="*/ 123609 h 854388"/>
              <a:gd name="connsiteX0" fmla="*/ 0 w 860425"/>
              <a:gd name="connsiteY0" fmla="*/ 123609 h 854388"/>
              <a:gd name="connsiteX1" fmla="*/ 80747 w 860425"/>
              <a:gd name="connsiteY1" fmla="*/ 209550 h 854388"/>
              <a:gd name="connsiteX2" fmla="*/ 451066 w 860425"/>
              <a:gd name="connsiteY2" fmla="*/ 0 h 854388"/>
              <a:gd name="connsiteX3" fmla="*/ 850899 w 860425"/>
              <a:gd name="connsiteY3" fmla="*/ 204572 h 854388"/>
              <a:gd name="connsiteX4" fmla="*/ 860425 w 860425"/>
              <a:gd name="connsiteY4" fmla="*/ 656429 h 854388"/>
              <a:gd name="connsiteX5" fmla="*/ 466474 w 860425"/>
              <a:gd name="connsiteY5" fmla="*/ 854388 h 854388"/>
              <a:gd name="connsiteX6" fmla="*/ 85509 w 860425"/>
              <a:gd name="connsiteY6" fmla="*/ 656213 h 854388"/>
              <a:gd name="connsiteX7" fmla="*/ 0 w 860425"/>
              <a:gd name="connsiteY7" fmla="*/ 284954 h 854388"/>
              <a:gd name="connsiteX8" fmla="*/ 0 w 860425"/>
              <a:gd name="connsiteY8" fmla="*/ 123609 h 854388"/>
              <a:gd name="connsiteX0" fmla="*/ 0 w 860425"/>
              <a:gd name="connsiteY0" fmla="*/ 284954 h 854388"/>
              <a:gd name="connsiteX1" fmla="*/ 80747 w 860425"/>
              <a:gd name="connsiteY1" fmla="*/ 209550 h 854388"/>
              <a:gd name="connsiteX2" fmla="*/ 451066 w 860425"/>
              <a:gd name="connsiteY2" fmla="*/ 0 h 854388"/>
              <a:gd name="connsiteX3" fmla="*/ 850899 w 860425"/>
              <a:gd name="connsiteY3" fmla="*/ 204572 h 854388"/>
              <a:gd name="connsiteX4" fmla="*/ 860425 w 860425"/>
              <a:gd name="connsiteY4" fmla="*/ 656429 h 854388"/>
              <a:gd name="connsiteX5" fmla="*/ 466474 w 860425"/>
              <a:gd name="connsiteY5" fmla="*/ 854388 h 854388"/>
              <a:gd name="connsiteX6" fmla="*/ 85509 w 860425"/>
              <a:gd name="connsiteY6" fmla="*/ 656213 h 854388"/>
              <a:gd name="connsiteX7" fmla="*/ 0 w 860425"/>
              <a:gd name="connsiteY7" fmla="*/ 284954 h 854388"/>
              <a:gd name="connsiteX0" fmla="*/ 4762 w 779678"/>
              <a:gd name="connsiteY0" fmla="*/ 656213 h 854388"/>
              <a:gd name="connsiteX1" fmla="*/ 0 w 779678"/>
              <a:gd name="connsiteY1" fmla="*/ 209550 h 854388"/>
              <a:gd name="connsiteX2" fmla="*/ 370319 w 779678"/>
              <a:gd name="connsiteY2" fmla="*/ 0 h 854388"/>
              <a:gd name="connsiteX3" fmla="*/ 770152 w 779678"/>
              <a:gd name="connsiteY3" fmla="*/ 204572 h 854388"/>
              <a:gd name="connsiteX4" fmla="*/ 779678 w 779678"/>
              <a:gd name="connsiteY4" fmla="*/ 656429 h 854388"/>
              <a:gd name="connsiteX5" fmla="*/ 385727 w 779678"/>
              <a:gd name="connsiteY5" fmla="*/ 854388 h 854388"/>
              <a:gd name="connsiteX6" fmla="*/ 4762 w 779678"/>
              <a:gd name="connsiteY6" fmla="*/ 656213 h 854388"/>
              <a:gd name="connsiteX0" fmla="*/ 4762 w 779678"/>
              <a:gd name="connsiteY0" fmla="*/ 656213 h 854388"/>
              <a:gd name="connsiteX1" fmla="*/ 0 w 779678"/>
              <a:gd name="connsiteY1" fmla="*/ 209550 h 854388"/>
              <a:gd name="connsiteX2" fmla="*/ 370319 w 779678"/>
              <a:gd name="connsiteY2" fmla="*/ 0 h 854388"/>
              <a:gd name="connsiteX3" fmla="*/ 770152 w 779678"/>
              <a:gd name="connsiteY3" fmla="*/ 199810 h 854388"/>
              <a:gd name="connsiteX4" fmla="*/ 779678 w 779678"/>
              <a:gd name="connsiteY4" fmla="*/ 656429 h 854388"/>
              <a:gd name="connsiteX5" fmla="*/ 385727 w 779678"/>
              <a:gd name="connsiteY5" fmla="*/ 854388 h 854388"/>
              <a:gd name="connsiteX6" fmla="*/ 4762 w 779678"/>
              <a:gd name="connsiteY6" fmla="*/ 656213 h 854388"/>
              <a:gd name="connsiteX0" fmla="*/ 4762 w 777296"/>
              <a:gd name="connsiteY0" fmla="*/ 656213 h 854388"/>
              <a:gd name="connsiteX1" fmla="*/ 0 w 777296"/>
              <a:gd name="connsiteY1" fmla="*/ 209550 h 854388"/>
              <a:gd name="connsiteX2" fmla="*/ 370319 w 777296"/>
              <a:gd name="connsiteY2" fmla="*/ 0 h 854388"/>
              <a:gd name="connsiteX3" fmla="*/ 770152 w 777296"/>
              <a:gd name="connsiteY3" fmla="*/ 199810 h 854388"/>
              <a:gd name="connsiteX4" fmla="*/ 777296 w 777296"/>
              <a:gd name="connsiteY4" fmla="*/ 658811 h 854388"/>
              <a:gd name="connsiteX5" fmla="*/ 385727 w 777296"/>
              <a:gd name="connsiteY5" fmla="*/ 854388 h 854388"/>
              <a:gd name="connsiteX6" fmla="*/ 4762 w 777296"/>
              <a:gd name="connsiteY6" fmla="*/ 656213 h 854388"/>
              <a:gd name="connsiteX0" fmla="*/ 4762 w 777296"/>
              <a:gd name="connsiteY0" fmla="*/ 660975 h 854388"/>
              <a:gd name="connsiteX1" fmla="*/ 0 w 777296"/>
              <a:gd name="connsiteY1" fmla="*/ 209550 h 854388"/>
              <a:gd name="connsiteX2" fmla="*/ 370319 w 777296"/>
              <a:gd name="connsiteY2" fmla="*/ 0 h 854388"/>
              <a:gd name="connsiteX3" fmla="*/ 770152 w 777296"/>
              <a:gd name="connsiteY3" fmla="*/ 199810 h 854388"/>
              <a:gd name="connsiteX4" fmla="*/ 777296 w 777296"/>
              <a:gd name="connsiteY4" fmla="*/ 658811 h 854388"/>
              <a:gd name="connsiteX5" fmla="*/ 385727 w 777296"/>
              <a:gd name="connsiteY5" fmla="*/ 854388 h 854388"/>
              <a:gd name="connsiteX6" fmla="*/ 4762 w 777296"/>
              <a:gd name="connsiteY6" fmla="*/ 660975 h 854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77296" h="854388">
                <a:moveTo>
                  <a:pt x="4762" y="660975"/>
                </a:moveTo>
                <a:cubicBezTo>
                  <a:pt x="3175" y="512087"/>
                  <a:pt x="1587" y="358438"/>
                  <a:pt x="0" y="209550"/>
                </a:cubicBezTo>
                <a:lnTo>
                  <a:pt x="370319" y="0"/>
                </a:lnTo>
                <a:lnTo>
                  <a:pt x="770152" y="199810"/>
                </a:lnTo>
                <a:lnTo>
                  <a:pt x="777296" y="658811"/>
                </a:lnTo>
                <a:lnTo>
                  <a:pt x="385727" y="854388"/>
                </a:lnTo>
                <a:lnTo>
                  <a:pt x="4762" y="660975"/>
                </a:lnTo>
                <a:close/>
              </a:path>
            </a:pathLst>
          </a:custGeom>
        </p:spPr>
        <p:txBody>
          <a:bodyPr/>
          <a:lstStyle/>
          <a:p>
            <a:r>
              <a:rPr lang="en-US"/>
              <a:t>Click icon to add picture</a:t>
            </a:r>
            <a:endParaRPr lang="en-US" dirty="0"/>
          </a:p>
        </p:txBody>
      </p:sp>
      <p:cxnSp>
        <p:nvCxnSpPr>
          <p:cNvPr id="45" name="Straight Connector 44"/>
          <p:cNvCxnSpPr/>
          <p:nvPr userDrawn="1"/>
        </p:nvCxnSpPr>
        <p:spPr>
          <a:xfrm>
            <a:off x="1079972" y="2396081"/>
            <a:ext cx="393334" cy="0"/>
          </a:xfrm>
          <a:prstGeom prst="line">
            <a:avLst/>
          </a:prstGeom>
          <a:ln w="31750" cap="rnd">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userDrawn="1"/>
        </p:nvCxnSpPr>
        <p:spPr>
          <a:xfrm>
            <a:off x="1079972" y="5063333"/>
            <a:ext cx="393334" cy="0"/>
          </a:xfrm>
          <a:prstGeom prst="line">
            <a:avLst/>
          </a:prstGeom>
          <a:ln w="31750" cap="rnd">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userDrawn="1"/>
        </p:nvCxnSpPr>
        <p:spPr>
          <a:xfrm>
            <a:off x="5163679" y="2397099"/>
            <a:ext cx="393334" cy="0"/>
          </a:xfrm>
          <a:prstGeom prst="line">
            <a:avLst/>
          </a:prstGeom>
          <a:ln w="31750" cap="rnd">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userDrawn="1"/>
        </p:nvCxnSpPr>
        <p:spPr>
          <a:xfrm>
            <a:off x="5163679" y="5064351"/>
            <a:ext cx="393334" cy="0"/>
          </a:xfrm>
          <a:prstGeom prst="line">
            <a:avLst/>
          </a:prstGeom>
          <a:ln w="31750" cap="rnd">
            <a:solidFill>
              <a:schemeClr val="accent3"/>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480376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4" name="Text Placeholder 2"/>
          <p:cNvSpPr>
            <a:spLocks noGrp="1"/>
          </p:cNvSpPr>
          <p:nvPr>
            <p:ph type="body" idx="1" hasCustomPrompt="1"/>
          </p:nvPr>
        </p:nvSpPr>
        <p:spPr>
          <a:xfrm>
            <a:off x="3552790" y="1280160"/>
            <a:ext cx="4999538" cy="330073"/>
          </a:xfrm>
        </p:spPr>
        <p:txBody>
          <a:bodyPr anchor="ctr">
            <a:noAutofit/>
          </a:bodyPr>
          <a:lstStyle>
            <a:lvl1pPr marL="0" indent="0">
              <a:lnSpc>
                <a:spcPct val="120000"/>
              </a:lnSpc>
              <a:spcBef>
                <a:spcPts val="1800"/>
              </a:spcBef>
              <a:spcAft>
                <a:spcPts val="1200"/>
              </a:spcAft>
              <a:buNone/>
              <a:defRPr sz="1400" b="1" i="0" cap="all" spc="300" baseline="0">
                <a:solidFill>
                  <a:schemeClr val="tx2"/>
                </a:solidFill>
                <a:latin typeface="Arial" charset="0"/>
                <a:ea typeface="Arial" charset="0"/>
                <a:cs typeface="Arial"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7" name="Content Placeholder 2"/>
          <p:cNvSpPr>
            <a:spLocks noGrp="1"/>
          </p:cNvSpPr>
          <p:nvPr>
            <p:ph idx="12"/>
          </p:nvPr>
        </p:nvSpPr>
        <p:spPr>
          <a:xfrm>
            <a:off x="3552788" y="1639531"/>
            <a:ext cx="4999540" cy="1258486"/>
          </a:xfrm>
        </p:spPr>
        <p:txBody>
          <a:bodyPr>
            <a:spAutoFit/>
          </a:bodyPr>
          <a:lstStyle>
            <a:lvl1pPr marL="225425" marR="0" indent="-225425" algn="l" defTabSz="914400" rtl="0" eaLnBrk="1" fontAlgn="auto" latinLnBrk="0" hangingPunct="1">
              <a:lnSpc>
                <a:spcPct val="110000"/>
              </a:lnSpc>
              <a:spcBef>
                <a:spcPts val="1200"/>
              </a:spcBef>
              <a:spcAft>
                <a:spcPts val="0"/>
              </a:spcAft>
              <a:buClr>
                <a:srgbClr val="3E6BB3"/>
              </a:buClr>
              <a:buSzPct val="90000"/>
              <a:buFont typeface="Wingdings 2" panose="05020102010507070707" pitchFamily="18" charset="2"/>
              <a:buChar char="Ã"/>
              <a:tabLst/>
              <a:defRPr lang="en-US" sz="1200" kern="1200" dirty="0" smtClean="0">
                <a:solidFill>
                  <a:schemeClr val="tx2"/>
                </a:solidFill>
                <a:latin typeface="Arial" charset="0"/>
                <a:ea typeface="Arial" charset="0"/>
                <a:cs typeface="Arial" charset="0"/>
              </a:defRPr>
            </a:lvl1pPr>
            <a:lvl2pPr marL="398463" marR="0" indent="-173038" algn="l" defTabSz="914400" rtl="0" eaLnBrk="1" fontAlgn="auto" latinLnBrk="0" hangingPunct="1">
              <a:lnSpc>
                <a:spcPct val="110000"/>
              </a:lnSpc>
              <a:spcBef>
                <a:spcPts val="1200"/>
              </a:spcBef>
              <a:spcAft>
                <a:spcPts val="0"/>
              </a:spcAft>
              <a:buClr>
                <a:srgbClr val="3E6BB3"/>
              </a:buClr>
              <a:buSzTx/>
              <a:buFont typeface="Arial" panose="020B0604020202020204" pitchFamily="34" charset="0"/>
              <a:buChar char="•"/>
              <a:tabLst/>
              <a:defRPr/>
            </a:lvl2pPr>
            <a:lvl3pPr marL="569913" marR="0" indent="-171450" algn="l" defTabSz="914400" rtl="0" eaLnBrk="1" fontAlgn="auto" latinLnBrk="0" hangingPunct="1">
              <a:lnSpc>
                <a:spcPct val="110000"/>
              </a:lnSpc>
              <a:spcBef>
                <a:spcPts val="1200"/>
              </a:spcBef>
              <a:spcAft>
                <a:spcPts val="0"/>
              </a:spcAft>
              <a:buClr>
                <a:srgbClr val="3E6BB3"/>
              </a:buClr>
              <a:buSzTx/>
              <a:buFont typeface="Arial" panose="020B0604020202020204" pitchFamily="34" charset="0"/>
              <a:buChar char="•"/>
              <a:tabLst/>
              <a:defRPr lang="en-US" sz="1200" kern="1200" dirty="0" smtClean="0">
                <a:solidFill>
                  <a:schemeClr val="tx2"/>
                </a:solidFill>
                <a:latin typeface="Arial" charset="0"/>
                <a:ea typeface="Arial" charset="0"/>
                <a:cs typeface="Arial" charset="0"/>
              </a:defRPr>
            </a:lvl3pPr>
            <a:lvl4pPr marL="742950" marR="0" indent="-173038" algn="l" defTabSz="914400" rtl="0" eaLnBrk="1" fontAlgn="auto" latinLnBrk="0" hangingPunct="1">
              <a:lnSpc>
                <a:spcPct val="110000"/>
              </a:lnSpc>
              <a:spcBef>
                <a:spcPts val="1200"/>
              </a:spcBef>
              <a:spcAft>
                <a:spcPts val="0"/>
              </a:spcAft>
              <a:buClr>
                <a:srgbClr val="3E6BB3"/>
              </a:buClr>
              <a:buSzTx/>
              <a:buFont typeface="Arial" panose="020B0604020202020204" pitchFamily="34" charset="0"/>
              <a:buChar char="•"/>
              <a:tabLst/>
              <a:defRPr lang="en-US" sz="1200" kern="1200" dirty="0" smtClean="0">
                <a:solidFill>
                  <a:schemeClr val="tx2"/>
                </a:solidFill>
                <a:latin typeface="Arial" charset="0"/>
                <a:ea typeface="Arial" charset="0"/>
                <a:cs typeface="Arial" charset="0"/>
              </a:defRPr>
            </a:lvl4pPr>
            <a:lvl5pPr marL="0" indent="0">
              <a:lnSpc>
                <a:spcPct val="120000"/>
              </a:lnSpc>
              <a:buFont typeface="Wingdings 2" panose="05020102010507070707" pitchFamily="18" charset="2"/>
              <a:buNone/>
              <a:defRPr sz="1400">
                <a:latin typeface="Arial" charset="0"/>
                <a:ea typeface="Arial" charset="0"/>
                <a:cs typeface="Arial" charset="0"/>
              </a:defRPr>
            </a:lvl5pPr>
          </a:lstStyle>
          <a:p>
            <a:pPr marL="225425" marR="0" lvl="0" indent="-225425" algn="l" defTabSz="914400" rtl="0" eaLnBrk="1" fontAlgn="auto" latinLnBrk="0" hangingPunct="1">
              <a:lnSpc>
                <a:spcPct val="110000"/>
              </a:lnSpc>
              <a:spcBef>
                <a:spcPts val="1200"/>
              </a:spcBef>
              <a:spcAft>
                <a:spcPts val="0"/>
              </a:spcAft>
              <a:buClr>
                <a:srgbClr val="3E6BB3"/>
              </a:buClr>
              <a:buSzPct val="90000"/>
              <a:buFont typeface="Wingdings 2" panose="05020102010507070707" pitchFamily="18" charset="2"/>
              <a:buChar char="Ã"/>
              <a:tabLst/>
              <a:defRPr/>
            </a:pPr>
            <a:r>
              <a:rPr kumimoji="0" lang="en-US" sz="1200" b="0" i="0" u="none" strike="noStrike" kern="1200" cap="none" spc="0" normalizeH="0" baseline="0" noProof="0">
                <a:ln>
                  <a:noFill/>
                </a:ln>
                <a:solidFill>
                  <a:srgbClr val="373637"/>
                </a:solidFill>
                <a:effectLst/>
                <a:uLnTx/>
                <a:uFillTx/>
                <a:latin typeface="Arial"/>
                <a:cs typeface="Arial" charset="0"/>
              </a:rPr>
              <a:t>Click to edit Master text styles</a:t>
            </a:r>
          </a:p>
          <a:p>
            <a:pPr marL="225425" marR="0" lvl="1" indent="-225425" algn="l" defTabSz="914400" rtl="0" eaLnBrk="1" fontAlgn="auto" latinLnBrk="0" hangingPunct="1">
              <a:lnSpc>
                <a:spcPct val="110000"/>
              </a:lnSpc>
              <a:spcBef>
                <a:spcPts val="1200"/>
              </a:spcBef>
              <a:spcAft>
                <a:spcPts val="0"/>
              </a:spcAft>
              <a:buClr>
                <a:srgbClr val="3E6BB3"/>
              </a:buClr>
              <a:buSzPct val="90000"/>
              <a:buFont typeface="Wingdings 2" panose="05020102010507070707" pitchFamily="18" charset="2"/>
              <a:buChar char="Ã"/>
              <a:tabLst/>
              <a:defRPr/>
            </a:pPr>
            <a:r>
              <a:rPr kumimoji="0" lang="en-US" sz="1200" b="0" i="0" u="none" strike="noStrike" kern="1200" cap="none" spc="0" normalizeH="0" baseline="0" noProof="0">
                <a:ln>
                  <a:noFill/>
                </a:ln>
                <a:solidFill>
                  <a:srgbClr val="373637"/>
                </a:solidFill>
                <a:effectLst/>
                <a:uLnTx/>
                <a:uFillTx/>
                <a:latin typeface="Arial"/>
                <a:cs typeface="Arial" charset="0"/>
              </a:rPr>
              <a:t>Second level</a:t>
            </a:r>
          </a:p>
          <a:p>
            <a:pPr marL="225425" marR="0" lvl="2" indent="-225425" algn="l" defTabSz="914400" rtl="0" eaLnBrk="1" fontAlgn="auto" latinLnBrk="0" hangingPunct="1">
              <a:lnSpc>
                <a:spcPct val="110000"/>
              </a:lnSpc>
              <a:spcBef>
                <a:spcPts val="1200"/>
              </a:spcBef>
              <a:spcAft>
                <a:spcPts val="0"/>
              </a:spcAft>
              <a:buClr>
                <a:srgbClr val="3E6BB3"/>
              </a:buClr>
              <a:buSzPct val="90000"/>
              <a:buFont typeface="Wingdings 2" panose="05020102010507070707" pitchFamily="18" charset="2"/>
              <a:buChar char="Ã"/>
              <a:tabLst/>
              <a:defRPr/>
            </a:pPr>
            <a:r>
              <a:rPr kumimoji="0" lang="en-US" sz="1200" b="0" i="0" u="none" strike="noStrike" kern="1200" cap="none" spc="0" normalizeH="0" baseline="0" noProof="0">
                <a:ln>
                  <a:noFill/>
                </a:ln>
                <a:solidFill>
                  <a:srgbClr val="373637"/>
                </a:solidFill>
                <a:effectLst/>
                <a:uLnTx/>
                <a:uFillTx/>
                <a:latin typeface="Arial"/>
                <a:cs typeface="Arial" charset="0"/>
              </a:rPr>
              <a:t>Third level</a:t>
            </a:r>
          </a:p>
          <a:p>
            <a:pPr marL="225425" marR="0" lvl="3" indent="-225425" algn="l" defTabSz="914400" rtl="0" eaLnBrk="1" fontAlgn="auto" latinLnBrk="0" hangingPunct="1">
              <a:lnSpc>
                <a:spcPct val="110000"/>
              </a:lnSpc>
              <a:spcBef>
                <a:spcPts val="1200"/>
              </a:spcBef>
              <a:spcAft>
                <a:spcPts val="0"/>
              </a:spcAft>
              <a:buClr>
                <a:srgbClr val="3E6BB3"/>
              </a:buClr>
              <a:buSzPct val="90000"/>
              <a:buFont typeface="Wingdings 2" panose="05020102010507070707" pitchFamily="18" charset="2"/>
              <a:buChar char="Ã"/>
              <a:tabLst/>
              <a:defRPr/>
            </a:pPr>
            <a:r>
              <a:rPr kumimoji="0" lang="en-US" sz="1200" b="0" i="0" u="none" strike="noStrike" kern="1200" cap="none" spc="0" normalizeH="0" baseline="0" noProof="0">
                <a:ln>
                  <a:noFill/>
                </a:ln>
                <a:solidFill>
                  <a:srgbClr val="373637"/>
                </a:solidFill>
                <a:effectLst/>
                <a:uLnTx/>
                <a:uFillTx/>
                <a:latin typeface="Arial"/>
                <a:cs typeface="Arial" charset="0"/>
              </a:rPr>
              <a:t>Fourth level</a:t>
            </a:r>
          </a:p>
        </p:txBody>
      </p:sp>
      <p:sp>
        <p:nvSpPr>
          <p:cNvPr id="8" name="Content Placeholder 2"/>
          <p:cNvSpPr>
            <a:spLocks noGrp="1"/>
          </p:cNvSpPr>
          <p:nvPr>
            <p:ph idx="14"/>
          </p:nvPr>
        </p:nvSpPr>
        <p:spPr>
          <a:xfrm>
            <a:off x="3552787" y="3298838"/>
            <a:ext cx="4999061" cy="1258486"/>
          </a:xfrm>
        </p:spPr>
        <p:txBody>
          <a:bodyPr>
            <a:spAutoFit/>
          </a:bodyPr>
          <a:lstStyle>
            <a:lvl1pPr marL="225425" marR="0" indent="-225425" algn="l" defTabSz="914400" rtl="0" eaLnBrk="1" fontAlgn="auto" latinLnBrk="0" hangingPunct="1">
              <a:lnSpc>
                <a:spcPct val="110000"/>
              </a:lnSpc>
              <a:spcBef>
                <a:spcPts val="1200"/>
              </a:spcBef>
              <a:spcAft>
                <a:spcPts val="0"/>
              </a:spcAft>
              <a:buClr>
                <a:srgbClr val="3E6BB3"/>
              </a:buClr>
              <a:buSzPct val="90000"/>
              <a:buFont typeface="Wingdings 2" panose="05020102010507070707" pitchFamily="18" charset="2"/>
              <a:buChar char="Ã"/>
              <a:tabLst/>
              <a:defRPr lang="en-US" sz="1200" kern="1200" dirty="0" smtClean="0">
                <a:solidFill>
                  <a:schemeClr val="tx2"/>
                </a:solidFill>
                <a:latin typeface="Arial" charset="0"/>
                <a:ea typeface="Arial" charset="0"/>
                <a:cs typeface="Arial" charset="0"/>
              </a:defRPr>
            </a:lvl1pPr>
            <a:lvl2pPr marL="398463" marR="0" indent="-173038" algn="l" defTabSz="914400" rtl="0" eaLnBrk="1" fontAlgn="auto" latinLnBrk="0" hangingPunct="1">
              <a:lnSpc>
                <a:spcPct val="110000"/>
              </a:lnSpc>
              <a:spcBef>
                <a:spcPts val="1200"/>
              </a:spcBef>
              <a:spcAft>
                <a:spcPts val="0"/>
              </a:spcAft>
              <a:buClr>
                <a:srgbClr val="3E6BB3"/>
              </a:buClr>
              <a:buSzTx/>
              <a:buFont typeface="Arial" panose="020B0604020202020204" pitchFamily="34" charset="0"/>
              <a:buChar char="•"/>
              <a:tabLst/>
              <a:defRPr/>
            </a:lvl2pPr>
            <a:lvl3pPr marL="569913" marR="0" indent="-171450" algn="l" defTabSz="914400" rtl="0" eaLnBrk="1" fontAlgn="auto" latinLnBrk="0" hangingPunct="1">
              <a:lnSpc>
                <a:spcPct val="110000"/>
              </a:lnSpc>
              <a:spcBef>
                <a:spcPts val="1200"/>
              </a:spcBef>
              <a:spcAft>
                <a:spcPts val="0"/>
              </a:spcAft>
              <a:buClr>
                <a:srgbClr val="3E6BB3"/>
              </a:buClr>
              <a:buSzTx/>
              <a:buFont typeface="Arial" panose="020B0604020202020204" pitchFamily="34" charset="0"/>
              <a:buChar char="•"/>
              <a:tabLst/>
              <a:defRPr lang="en-US" sz="1200" kern="1200" dirty="0" smtClean="0">
                <a:solidFill>
                  <a:schemeClr val="tx2"/>
                </a:solidFill>
                <a:latin typeface="Arial" charset="0"/>
                <a:ea typeface="Arial" charset="0"/>
                <a:cs typeface="Arial" charset="0"/>
              </a:defRPr>
            </a:lvl3pPr>
            <a:lvl4pPr marL="742950" marR="0" indent="-173038" algn="l" defTabSz="914400" rtl="0" eaLnBrk="1" fontAlgn="auto" latinLnBrk="0" hangingPunct="1">
              <a:lnSpc>
                <a:spcPct val="110000"/>
              </a:lnSpc>
              <a:spcBef>
                <a:spcPts val="1200"/>
              </a:spcBef>
              <a:spcAft>
                <a:spcPts val="0"/>
              </a:spcAft>
              <a:buClr>
                <a:srgbClr val="3E6BB3"/>
              </a:buClr>
              <a:buSzTx/>
              <a:buFont typeface="Arial" panose="020B0604020202020204" pitchFamily="34" charset="0"/>
              <a:buChar char="•"/>
              <a:tabLst/>
              <a:defRPr lang="en-US" sz="1200" kern="1200" dirty="0" smtClean="0">
                <a:solidFill>
                  <a:schemeClr val="tx2"/>
                </a:solidFill>
                <a:latin typeface="Arial" charset="0"/>
                <a:ea typeface="Arial" charset="0"/>
                <a:cs typeface="Arial" charset="0"/>
              </a:defRPr>
            </a:lvl4pPr>
            <a:lvl5pPr marL="344488" indent="-228600" algn="l" defTabSz="914400" rtl="0" eaLnBrk="1" latinLnBrk="0" hangingPunct="1">
              <a:lnSpc>
                <a:spcPct val="120000"/>
              </a:lnSpc>
              <a:spcBef>
                <a:spcPts val="400"/>
              </a:spcBef>
              <a:buClr>
                <a:schemeClr val="accent2"/>
              </a:buClr>
              <a:buSzPct val="90000"/>
              <a:buFont typeface="Wingdings 2" panose="05020102010507070707" pitchFamily="18" charset="2"/>
              <a:buChar char=""/>
              <a:tabLst/>
              <a:defRPr lang="en-US" sz="1200" kern="1200" dirty="0" smtClean="0">
                <a:solidFill>
                  <a:schemeClr val="tx2"/>
                </a:solidFill>
                <a:latin typeface="Arial" charset="0"/>
                <a:ea typeface="Arial" charset="0"/>
                <a:cs typeface="Arial" charset="0"/>
              </a:defRPr>
            </a:lvl5pPr>
          </a:lstStyle>
          <a:p>
            <a:pPr marL="225425" marR="0" lvl="0" indent="-225425" algn="l" defTabSz="914400" rtl="0" eaLnBrk="1" fontAlgn="auto" latinLnBrk="0" hangingPunct="1">
              <a:lnSpc>
                <a:spcPct val="110000"/>
              </a:lnSpc>
              <a:spcBef>
                <a:spcPts val="1200"/>
              </a:spcBef>
              <a:spcAft>
                <a:spcPts val="0"/>
              </a:spcAft>
              <a:buClr>
                <a:srgbClr val="3E6BB3"/>
              </a:buClr>
              <a:buSzPct val="90000"/>
              <a:buFont typeface="Wingdings 2" panose="05020102010507070707" pitchFamily="18" charset="2"/>
              <a:buChar char="Ã"/>
              <a:tabLst/>
              <a:defRPr/>
            </a:pPr>
            <a:r>
              <a:rPr kumimoji="0" lang="en-US" sz="1200" b="0" i="0" u="none" strike="noStrike" kern="1200" cap="none" spc="0" normalizeH="0" baseline="0" noProof="0">
                <a:ln>
                  <a:noFill/>
                </a:ln>
                <a:solidFill>
                  <a:srgbClr val="373637"/>
                </a:solidFill>
                <a:effectLst/>
                <a:uLnTx/>
                <a:uFillTx/>
                <a:latin typeface="Arial"/>
                <a:cs typeface="Arial" charset="0"/>
              </a:rPr>
              <a:t>Click to edit Master text styles</a:t>
            </a:r>
          </a:p>
          <a:p>
            <a:pPr marL="225425" marR="0" lvl="1" indent="-225425" algn="l" defTabSz="914400" rtl="0" eaLnBrk="1" fontAlgn="auto" latinLnBrk="0" hangingPunct="1">
              <a:lnSpc>
                <a:spcPct val="110000"/>
              </a:lnSpc>
              <a:spcBef>
                <a:spcPts val="1200"/>
              </a:spcBef>
              <a:spcAft>
                <a:spcPts val="0"/>
              </a:spcAft>
              <a:buClr>
                <a:srgbClr val="3E6BB3"/>
              </a:buClr>
              <a:buSzPct val="90000"/>
              <a:buFont typeface="Wingdings 2" panose="05020102010507070707" pitchFamily="18" charset="2"/>
              <a:buChar char="Ã"/>
              <a:tabLst/>
              <a:defRPr/>
            </a:pPr>
            <a:r>
              <a:rPr kumimoji="0" lang="en-US" sz="1200" b="0" i="0" u="none" strike="noStrike" kern="1200" cap="none" spc="0" normalizeH="0" baseline="0" noProof="0">
                <a:ln>
                  <a:noFill/>
                </a:ln>
                <a:solidFill>
                  <a:srgbClr val="373637"/>
                </a:solidFill>
                <a:effectLst/>
                <a:uLnTx/>
                <a:uFillTx/>
                <a:latin typeface="Arial"/>
                <a:cs typeface="Arial" charset="0"/>
              </a:rPr>
              <a:t>Second level</a:t>
            </a:r>
          </a:p>
          <a:p>
            <a:pPr marL="225425" marR="0" lvl="2" indent="-225425" algn="l" defTabSz="914400" rtl="0" eaLnBrk="1" fontAlgn="auto" latinLnBrk="0" hangingPunct="1">
              <a:lnSpc>
                <a:spcPct val="110000"/>
              </a:lnSpc>
              <a:spcBef>
                <a:spcPts val="1200"/>
              </a:spcBef>
              <a:spcAft>
                <a:spcPts val="0"/>
              </a:spcAft>
              <a:buClr>
                <a:srgbClr val="3E6BB3"/>
              </a:buClr>
              <a:buSzPct val="90000"/>
              <a:buFont typeface="Wingdings 2" panose="05020102010507070707" pitchFamily="18" charset="2"/>
              <a:buChar char="Ã"/>
              <a:tabLst/>
              <a:defRPr/>
            </a:pPr>
            <a:r>
              <a:rPr kumimoji="0" lang="en-US" sz="1200" b="0" i="0" u="none" strike="noStrike" kern="1200" cap="none" spc="0" normalizeH="0" baseline="0" noProof="0">
                <a:ln>
                  <a:noFill/>
                </a:ln>
                <a:solidFill>
                  <a:srgbClr val="373637"/>
                </a:solidFill>
                <a:effectLst/>
                <a:uLnTx/>
                <a:uFillTx/>
                <a:latin typeface="Arial"/>
                <a:cs typeface="Arial" charset="0"/>
              </a:rPr>
              <a:t>Third level</a:t>
            </a:r>
          </a:p>
          <a:p>
            <a:pPr marL="225425" marR="0" lvl="3" indent="-225425" algn="l" defTabSz="914400" rtl="0" eaLnBrk="1" fontAlgn="auto" latinLnBrk="0" hangingPunct="1">
              <a:lnSpc>
                <a:spcPct val="110000"/>
              </a:lnSpc>
              <a:spcBef>
                <a:spcPts val="1200"/>
              </a:spcBef>
              <a:spcAft>
                <a:spcPts val="0"/>
              </a:spcAft>
              <a:buClr>
                <a:srgbClr val="3E6BB3"/>
              </a:buClr>
              <a:buSzPct val="90000"/>
              <a:buFont typeface="Wingdings 2" panose="05020102010507070707" pitchFamily="18" charset="2"/>
              <a:buChar char="Ã"/>
              <a:tabLst/>
              <a:defRPr/>
            </a:pPr>
            <a:r>
              <a:rPr kumimoji="0" lang="en-US" sz="1200" b="0" i="0" u="none" strike="noStrike" kern="1200" cap="none" spc="0" normalizeH="0" baseline="0" noProof="0">
                <a:ln>
                  <a:noFill/>
                </a:ln>
                <a:solidFill>
                  <a:srgbClr val="373637"/>
                </a:solidFill>
                <a:effectLst/>
                <a:uLnTx/>
                <a:uFillTx/>
                <a:latin typeface="Arial"/>
                <a:cs typeface="Arial" charset="0"/>
              </a:rPr>
              <a:t>Fourth level</a:t>
            </a:r>
          </a:p>
        </p:txBody>
      </p:sp>
      <p:cxnSp>
        <p:nvCxnSpPr>
          <p:cNvPr id="12" name="Straight Connector 11"/>
          <p:cNvCxnSpPr/>
          <p:nvPr userDrawn="1"/>
        </p:nvCxnSpPr>
        <p:spPr>
          <a:xfrm>
            <a:off x="419535" y="2974244"/>
            <a:ext cx="1699708" cy="0"/>
          </a:xfrm>
          <a:prstGeom prst="line">
            <a:avLst/>
          </a:prstGeom>
          <a:ln w="31750" cap="rnd">
            <a:solidFill>
              <a:schemeClr val="tx2"/>
            </a:solidFill>
          </a:ln>
        </p:spPr>
        <p:style>
          <a:lnRef idx="1">
            <a:schemeClr val="accent1"/>
          </a:lnRef>
          <a:fillRef idx="0">
            <a:schemeClr val="accent1"/>
          </a:fillRef>
          <a:effectRef idx="0">
            <a:schemeClr val="accent1"/>
          </a:effectRef>
          <a:fontRef idx="minor">
            <a:schemeClr val="tx1"/>
          </a:fontRef>
        </p:style>
      </p:cxnSp>
      <p:sp>
        <p:nvSpPr>
          <p:cNvPr id="15" name="Text Placeholder 14"/>
          <p:cNvSpPr>
            <a:spLocks noGrp="1"/>
          </p:cNvSpPr>
          <p:nvPr>
            <p:ph type="body" sz="quarter" idx="15" hasCustomPrompt="1"/>
          </p:nvPr>
        </p:nvSpPr>
        <p:spPr>
          <a:xfrm>
            <a:off x="420624" y="2290444"/>
            <a:ext cx="2495774" cy="653741"/>
          </a:xfrm>
        </p:spPr>
        <p:txBody>
          <a:bodyPr>
            <a:noAutofit/>
          </a:bodyPr>
          <a:lstStyle>
            <a:lvl1pPr marL="0" indent="0">
              <a:buNone/>
              <a:defRPr sz="3600" b="1"/>
            </a:lvl1pPr>
          </a:lstStyle>
          <a:p>
            <a:pPr lvl="0"/>
            <a:r>
              <a:rPr lang="en-US" dirty="0"/>
              <a:t>Agenda</a:t>
            </a:r>
          </a:p>
        </p:txBody>
      </p:sp>
      <p:sp>
        <p:nvSpPr>
          <p:cNvPr id="16" name="Text Placeholder 2"/>
          <p:cNvSpPr>
            <a:spLocks noGrp="1"/>
          </p:cNvSpPr>
          <p:nvPr>
            <p:ph type="body" idx="16" hasCustomPrompt="1"/>
          </p:nvPr>
        </p:nvSpPr>
        <p:spPr>
          <a:xfrm>
            <a:off x="3552788" y="2974244"/>
            <a:ext cx="4999538" cy="306835"/>
          </a:xfrm>
        </p:spPr>
        <p:txBody>
          <a:bodyPr anchor="ctr">
            <a:noAutofit/>
          </a:bodyPr>
          <a:lstStyle>
            <a:lvl1pPr marL="0" indent="0">
              <a:lnSpc>
                <a:spcPct val="120000"/>
              </a:lnSpc>
              <a:spcBef>
                <a:spcPts val="1800"/>
              </a:spcBef>
              <a:buNone/>
              <a:defRPr sz="1400" b="1" i="0" cap="all" spc="300" baseline="0">
                <a:solidFill>
                  <a:schemeClr val="tx2"/>
                </a:solidFill>
                <a:latin typeface="Arial" charset="0"/>
                <a:ea typeface="Arial" charset="0"/>
                <a:cs typeface="Arial"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17" name="Content Placeholder 2"/>
          <p:cNvSpPr>
            <a:spLocks noGrp="1"/>
          </p:cNvSpPr>
          <p:nvPr>
            <p:ph idx="17"/>
          </p:nvPr>
        </p:nvSpPr>
        <p:spPr>
          <a:xfrm>
            <a:off x="3552788" y="4980529"/>
            <a:ext cx="4999538" cy="1258486"/>
          </a:xfrm>
        </p:spPr>
        <p:txBody>
          <a:bodyPr>
            <a:spAutoFit/>
          </a:bodyPr>
          <a:lstStyle>
            <a:lvl1pPr marL="225425" marR="0" indent="-225425" algn="l" defTabSz="914400" rtl="0" eaLnBrk="1" fontAlgn="auto" latinLnBrk="0" hangingPunct="1">
              <a:lnSpc>
                <a:spcPct val="110000"/>
              </a:lnSpc>
              <a:spcBef>
                <a:spcPts val="1200"/>
              </a:spcBef>
              <a:spcAft>
                <a:spcPts val="0"/>
              </a:spcAft>
              <a:buClr>
                <a:srgbClr val="3E6BB3"/>
              </a:buClr>
              <a:buSzPct val="90000"/>
              <a:buFont typeface="Wingdings 2" panose="05020102010507070707" pitchFamily="18" charset="2"/>
              <a:buChar char="Ã"/>
              <a:tabLst/>
              <a:defRPr lang="en-US" sz="1200" kern="1200" dirty="0" smtClean="0">
                <a:solidFill>
                  <a:schemeClr val="tx2"/>
                </a:solidFill>
                <a:latin typeface="Arial" charset="0"/>
                <a:ea typeface="Arial" charset="0"/>
                <a:cs typeface="Arial" charset="0"/>
              </a:defRPr>
            </a:lvl1pPr>
            <a:lvl2pPr marL="398463" marR="0" indent="-173038" algn="l" defTabSz="914400" rtl="0" eaLnBrk="1" fontAlgn="auto" latinLnBrk="0" hangingPunct="1">
              <a:lnSpc>
                <a:spcPct val="110000"/>
              </a:lnSpc>
              <a:spcBef>
                <a:spcPts val="1200"/>
              </a:spcBef>
              <a:spcAft>
                <a:spcPts val="0"/>
              </a:spcAft>
              <a:buClr>
                <a:srgbClr val="3E6BB3"/>
              </a:buClr>
              <a:buSzTx/>
              <a:buFont typeface="Arial" panose="020B0604020202020204" pitchFamily="34" charset="0"/>
              <a:buChar char="•"/>
              <a:tabLst/>
              <a:defRPr/>
            </a:lvl2pPr>
            <a:lvl3pPr marL="569913" marR="0" indent="-171450" algn="l" defTabSz="914400" rtl="0" eaLnBrk="1" fontAlgn="auto" latinLnBrk="0" hangingPunct="1">
              <a:lnSpc>
                <a:spcPct val="110000"/>
              </a:lnSpc>
              <a:spcBef>
                <a:spcPts val="1200"/>
              </a:spcBef>
              <a:spcAft>
                <a:spcPts val="0"/>
              </a:spcAft>
              <a:buClr>
                <a:srgbClr val="3E6BB3"/>
              </a:buClr>
              <a:buSzTx/>
              <a:buFont typeface="Arial" panose="020B0604020202020204" pitchFamily="34" charset="0"/>
              <a:buChar char="•"/>
              <a:tabLst/>
              <a:defRPr lang="en-US" sz="1200" kern="1200" dirty="0" smtClean="0">
                <a:solidFill>
                  <a:schemeClr val="tx2"/>
                </a:solidFill>
                <a:latin typeface="Arial" charset="0"/>
                <a:ea typeface="Arial" charset="0"/>
                <a:cs typeface="Arial" charset="0"/>
              </a:defRPr>
            </a:lvl3pPr>
            <a:lvl4pPr marL="742950" marR="0" indent="-173038" algn="l" defTabSz="914400" rtl="0" eaLnBrk="1" fontAlgn="auto" latinLnBrk="0" hangingPunct="1">
              <a:lnSpc>
                <a:spcPct val="110000"/>
              </a:lnSpc>
              <a:spcBef>
                <a:spcPts val="1200"/>
              </a:spcBef>
              <a:spcAft>
                <a:spcPts val="0"/>
              </a:spcAft>
              <a:buClr>
                <a:srgbClr val="3E6BB3"/>
              </a:buClr>
              <a:buSzTx/>
              <a:buFont typeface="Arial" panose="020B0604020202020204" pitchFamily="34" charset="0"/>
              <a:buChar char="•"/>
              <a:tabLst/>
              <a:defRPr lang="en-US" sz="1200" kern="1200" dirty="0" smtClean="0">
                <a:solidFill>
                  <a:schemeClr val="tx2"/>
                </a:solidFill>
                <a:latin typeface="Arial" charset="0"/>
                <a:ea typeface="Arial" charset="0"/>
                <a:cs typeface="Arial" charset="0"/>
              </a:defRPr>
            </a:lvl4pPr>
            <a:lvl5pPr marL="344488" indent="-228600" algn="l" defTabSz="914400" rtl="0" eaLnBrk="1" latinLnBrk="0" hangingPunct="1">
              <a:lnSpc>
                <a:spcPct val="120000"/>
              </a:lnSpc>
              <a:spcBef>
                <a:spcPts val="400"/>
              </a:spcBef>
              <a:buClr>
                <a:schemeClr val="accent2"/>
              </a:buClr>
              <a:buSzPct val="90000"/>
              <a:buFont typeface="Wingdings 2" panose="05020102010507070707" pitchFamily="18" charset="2"/>
              <a:buChar char=""/>
              <a:defRPr lang="en-US" sz="1200" kern="1200" dirty="0" smtClean="0">
                <a:solidFill>
                  <a:schemeClr val="tx2"/>
                </a:solidFill>
                <a:latin typeface="Arial" charset="0"/>
                <a:ea typeface="Arial" charset="0"/>
                <a:cs typeface="Arial" charset="0"/>
              </a:defRPr>
            </a:lvl5pPr>
          </a:lstStyle>
          <a:p>
            <a:pPr marL="225425" marR="0" lvl="0" indent="-225425" algn="l" defTabSz="914400" rtl="0" eaLnBrk="1" fontAlgn="auto" latinLnBrk="0" hangingPunct="1">
              <a:lnSpc>
                <a:spcPct val="110000"/>
              </a:lnSpc>
              <a:spcBef>
                <a:spcPts val="1200"/>
              </a:spcBef>
              <a:spcAft>
                <a:spcPts val="0"/>
              </a:spcAft>
              <a:buClr>
                <a:srgbClr val="3E6BB3"/>
              </a:buClr>
              <a:buSzPct val="90000"/>
              <a:buFont typeface="Wingdings 2" panose="05020102010507070707" pitchFamily="18" charset="2"/>
              <a:buChar char="Ã"/>
              <a:tabLst/>
              <a:defRPr/>
            </a:pPr>
            <a:r>
              <a:rPr kumimoji="0" lang="en-US" sz="1200" b="0" i="0" u="none" strike="noStrike" kern="1200" cap="none" spc="0" normalizeH="0" baseline="0" noProof="0">
                <a:ln>
                  <a:noFill/>
                </a:ln>
                <a:solidFill>
                  <a:srgbClr val="373637"/>
                </a:solidFill>
                <a:effectLst/>
                <a:uLnTx/>
                <a:uFillTx/>
                <a:latin typeface="Arial"/>
                <a:cs typeface="Arial" charset="0"/>
              </a:rPr>
              <a:t>Click to edit Master text styles</a:t>
            </a:r>
          </a:p>
          <a:p>
            <a:pPr marL="225425" marR="0" lvl="1" indent="-225425" algn="l" defTabSz="914400" rtl="0" eaLnBrk="1" fontAlgn="auto" latinLnBrk="0" hangingPunct="1">
              <a:lnSpc>
                <a:spcPct val="110000"/>
              </a:lnSpc>
              <a:spcBef>
                <a:spcPts val="1200"/>
              </a:spcBef>
              <a:spcAft>
                <a:spcPts val="0"/>
              </a:spcAft>
              <a:buClr>
                <a:srgbClr val="3E6BB3"/>
              </a:buClr>
              <a:buSzPct val="90000"/>
              <a:buFont typeface="Wingdings 2" panose="05020102010507070707" pitchFamily="18" charset="2"/>
              <a:buChar char="Ã"/>
              <a:tabLst/>
              <a:defRPr/>
            </a:pPr>
            <a:r>
              <a:rPr kumimoji="0" lang="en-US" sz="1200" b="0" i="0" u="none" strike="noStrike" kern="1200" cap="none" spc="0" normalizeH="0" baseline="0" noProof="0">
                <a:ln>
                  <a:noFill/>
                </a:ln>
                <a:solidFill>
                  <a:srgbClr val="373637"/>
                </a:solidFill>
                <a:effectLst/>
                <a:uLnTx/>
                <a:uFillTx/>
                <a:latin typeface="Arial"/>
                <a:cs typeface="Arial" charset="0"/>
              </a:rPr>
              <a:t>Second level</a:t>
            </a:r>
          </a:p>
          <a:p>
            <a:pPr marL="225425" marR="0" lvl="2" indent="-225425" algn="l" defTabSz="914400" rtl="0" eaLnBrk="1" fontAlgn="auto" latinLnBrk="0" hangingPunct="1">
              <a:lnSpc>
                <a:spcPct val="110000"/>
              </a:lnSpc>
              <a:spcBef>
                <a:spcPts val="1200"/>
              </a:spcBef>
              <a:spcAft>
                <a:spcPts val="0"/>
              </a:spcAft>
              <a:buClr>
                <a:srgbClr val="3E6BB3"/>
              </a:buClr>
              <a:buSzPct val="90000"/>
              <a:buFont typeface="Wingdings 2" panose="05020102010507070707" pitchFamily="18" charset="2"/>
              <a:buChar char="Ã"/>
              <a:tabLst/>
              <a:defRPr/>
            </a:pPr>
            <a:r>
              <a:rPr kumimoji="0" lang="en-US" sz="1200" b="0" i="0" u="none" strike="noStrike" kern="1200" cap="none" spc="0" normalizeH="0" baseline="0" noProof="0">
                <a:ln>
                  <a:noFill/>
                </a:ln>
                <a:solidFill>
                  <a:srgbClr val="373637"/>
                </a:solidFill>
                <a:effectLst/>
                <a:uLnTx/>
                <a:uFillTx/>
                <a:latin typeface="Arial"/>
                <a:cs typeface="Arial" charset="0"/>
              </a:rPr>
              <a:t>Third level</a:t>
            </a:r>
          </a:p>
          <a:p>
            <a:pPr marL="225425" marR="0" lvl="3" indent="-225425" algn="l" defTabSz="914400" rtl="0" eaLnBrk="1" fontAlgn="auto" latinLnBrk="0" hangingPunct="1">
              <a:lnSpc>
                <a:spcPct val="110000"/>
              </a:lnSpc>
              <a:spcBef>
                <a:spcPts val="1200"/>
              </a:spcBef>
              <a:spcAft>
                <a:spcPts val="0"/>
              </a:spcAft>
              <a:buClr>
                <a:srgbClr val="3E6BB3"/>
              </a:buClr>
              <a:buSzPct val="90000"/>
              <a:buFont typeface="Wingdings 2" panose="05020102010507070707" pitchFamily="18" charset="2"/>
              <a:buChar char="Ã"/>
              <a:tabLst/>
              <a:defRPr/>
            </a:pPr>
            <a:r>
              <a:rPr kumimoji="0" lang="en-US" sz="1200" b="0" i="0" u="none" strike="noStrike" kern="1200" cap="none" spc="0" normalizeH="0" baseline="0" noProof="0">
                <a:ln>
                  <a:noFill/>
                </a:ln>
                <a:solidFill>
                  <a:srgbClr val="373637"/>
                </a:solidFill>
                <a:effectLst/>
                <a:uLnTx/>
                <a:uFillTx/>
                <a:latin typeface="Arial"/>
                <a:cs typeface="Arial" charset="0"/>
              </a:rPr>
              <a:t>Fourth level</a:t>
            </a:r>
          </a:p>
        </p:txBody>
      </p:sp>
      <p:sp>
        <p:nvSpPr>
          <p:cNvPr id="18" name="Text Placeholder 2"/>
          <p:cNvSpPr>
            <a:spLocks noGrp="1"/>
          </p:cNvSpPr>
          <p:nvPr>
            <p:ph type="body" idx="18" hasCustomPrompt="1"/>
          </p:nvPr>
        </p:nvSpPr>
        <p:spPr>
          <a:xfrm>
            <a:off x="3563545" y="4615031"/>
            <a:ext cx="4988303" cy="326223"/>
          </a:xfrm>
        </p:spPr>
        <p:txBody>
          <a:bodyPr anchor="ctr">
            <a:noAutofit/>
          </a:bodyPr>
          <a:lstStyle>
            <a:lvl1pPr marL="0" indent="0">
              <a:lnSpc>
                <a:spcPct val="120000"/>
              </a:lnSpc>
              <a:spcBef>
                <a:spcPts val="1800"/>
              </a:spcBef>
              <a:buNone/>
              <a:defRPr sz="1400" b="1" i="0" cap="all" spc="300" baseline="0">
                <a:solidFill>
                  <a:schemeClr val="tx2"/>
                </a:solidFill>
                <a:latin typeface="Arial" charset="0"/>
                <a:ea typeface="Arial" charset="0"/>
                <a:cs typeface="Arial"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Tree>
    <p:extLst>
      <p:ext uri="{BB962C8B-B14F-4D97-AF65-F5344CB8AC3E}">
        <p14:creationId xmlns:p14="http://schemas.microsoft.com/office/powerpoint/2010/main" val="33660435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Slide with Bullet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17941" y="2126535"/>
            <a:ext cx="2860717" cy="1384995"/>
          </a:xfrm>
        </p:spPr>
        <p:txBody>
          <a:bodyPr anchor="t" anchorCtr="0">
            <a:spAutoFit/>
          </a:bodyPr>
          <a:lstStyle>
            <a:lvl1pPr>
              <a:lnSpc>
                <a:spcPct val="100000"/>
              </a:lnSpc>
              <a:defRPr sz="3000" baseline="0">
                <a:solidFill>
                  <a:schemeClr val="tx2"/>
                </a:solidFill>
              </a:defRPr>
            </a:lvl1pPr>
          </a:lstStyle>
          <a:p>
            <a:r>
              <a:rPr lang="en-US" dirty="0"/>
              <a:t>Click to edit. Adjust size to 30 – 38 pt.</a:t>
            </a:r>
          </a:p>
        </p:txBody>
      </p:sp>
      <p:sp>
        <p:nvSpPr>
          <p:cNvPr id="3" name="Text Placeholder 2"/>
          <p:cNvSpPr>
            <a:spLocks noGrp="1"/>
          </p:cNvSpPr>
          <p:nvPr>
            <p:ph type="body" idx="1" hasCustomPrompt="1"/>
          </p:nvPr>
        </p:nvSpPr>
        <p:spPr>
          <a:xfrm>
            <a:off x="3585064" y="1647117"/>
            <a:ext cx="5054110" cy="364564"/>
          </a:xfrm>
        </p:spPr>
        <p:txBody>
          <a:bodyPr>
            <a:noAutofit/>
          </a:bodyPr>
          <a:lstStyle>
            <a:lvl1pPr marL="0" indent="0">
              <a:buNone/>
              <a:defRPr sz="1600" b="1" i="0" cap="all" spc="200" baseline="0">
                <a:solidFill>
                  <a:schemeClr val="tx2"/>
                </a:solidFill>
                <a:latin typeface="Arial" charset="0"/>
                <a:ea typeface="Arial" charset="0"/>
                <a:cs typeface="Arial"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10" name="Text Placeholder 2"/>
          <p:cNvSpPr>
            <a:spLocks noGrp="1"/>
          </p:cNvSpPr>
          <p:nvPr>
            <p:ph type="body" idx="17" hasCustomPrompt="1"/>
          </p:nvPr>
        </p:nvSpPr>
        <p:spPr>
          <a:xfrm>
            <a:off x="3585063" y="3590675"/>
            <a:ext cx="5054111" cy="368140"/>
          </a:xfrm>
        </p:spPr>
        <p:txBody>
          <a:bodyPr>
            <a:noAutofit/>
          </a:bodyPr>
          <a:lstStyle>
            <a:lvl1pPr marL="0" indent="0">
              <a:buNone/>
              <a:defRPr sz="1600" b="1" i="0" cap="all" spc="200" baseline="0">
                <a:solidFill>
                  <a:schemeClr val="tx2"/>
                </a:solidFill>
                <a:latin typeface="Arial" charset="0"/>
                <a:ea typeface="Arial" charset="0"/>
                <a:cs typeface="Arial"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11" name="Content Placeholder 4"/>
          <p:cNvSpPr>
            <a:spLocks noGrp="1"/>
          </p:cNvSpPr>
          <p:nvPr>
            <p:ph sz="quarter" idx="18"/>
          </p:nvPr>
        </p:nvSpPr>
        <p:spPr>
          <a:xfrm>
            <a:off x="3585063" y="3976936"/>
            <a:ext cx="5054112" cy="1117229"/>
          </a:xfrm>
        </p:spPr>
        <p:txBody>
          <a:bodyPr>
            <a:spAutoFit/>
          </a:bodyPr>
          <a:lstStyle>
            <a:lvl1pPr algn="l" defTabSz="914400" rtl="0" eaLnBrk="1" latinLnBrk="0" hangingPunct="1">
              <a:lnSpc>
                <a:spcPct val="120000"/>
              </a:lnSpc>
              <a:spcBef>
                <a:spcPts val="600"/>
              </a:spcBef>
              <a:buClr>
                <a:schemeClr val="accent2"/>
              </a:buClr>
              <a:defRPr lang="en-US" sz="1200" kern="1200" dirty="0" smtClean="0">
                <a:solidFill>
                  <a:schemeClr val="tx2"/>
                </a:solidFill>
                <a:latin typeface="+mn-lt"/>
                <a:ea typeface="Arial" charset="0"/>
                <a:cs typeface="Arial" charset="0"/>
              </a:defRPr>
            </a:lvl1pPr>
            <a:lvl2pPr algn="l" defTabSz="914400" rtl="0" eaLnBrk="1" latinLnBrk="0" hangingPunct="1">
              <a:lnSpc>
                <a:spcPct val="120000"/>
              </a:lnSpc>
              <a:spcBef>
                <a:spcPts val="600"/>
              </a:spcBef>
              <a:buClr>
                <a:schemeClr val="accent2"/>
              </a:buClr>
              <a:defRPr lang="en-US" sz="1200" kern="1200" dirty="0" smtClean="0">
                <a:solidFill>
                  <a:schemeClr val="tx2"/>
                </a:solidFill>
                <a:latin typeface="+mn-lt"/>
                <a:ea typeface="Arial" charset="0"/>
                <a:cs typeface="Arial" charset="0"/>
              </a:defRPr>
            </a:lvl2pPr>
            <a:lvl3pPr algn="l" defTabSz="914400" rtl="0" eaLnBrk="1" latinLnBrk="0" hangingPunct="1">
              <a:lnSpc>
                <a:spcPct val="120000"/>
              </a:lnSpc>
              <a:spcBef>
                <a:spcPts val="600"/>
              </a:spcBef>
              <a:buClr>
                <a:schemeClr val="accent2"/>
              </a:buClr>
              <a:defRPr lang="en-US" sz="1200" kern="1200" dirty="0" smtClean="0">
                <a:solidFill>
                  <a:schemeClr val="tx2"/>
                </a:solidFill>
                <a:latin typeface="+mn-lt"/>
                <a:ea typeface="Arial" charset="0"/>
                <a:cs typeface="Arial" charset="0"/>
              </a:defRPr>
            </a:lvl3pPr>
            <a:lvl4pPr algn="l" defTabSz="914400" rtl="0" eaLnBrk="1" latinLnBrk="0" hangingPunct="1">
              <a:lnSpc>
                <a:spcPct val="120000"/>
              </a:lnSpc>
              <a:spcBef>
                <a:spcPts val="600"/>
              </a:spcBef>
              <a:buClr>
                <a:schemeClr val="accent2"/>
              </a:buClr>
              <a:defRPr lang="en-US" sz="1200" kern="1200" dirty="0" smtClean="0">
                <a:solidFill>
                  <a:schemeClr val="tx2"/>
                </a:solidFill>
                <a:latin typeface="+mn-lt"/>
                <a:ea typeface="Arial" charset="0"/>
                <a:cs typeface="Arial" charset="0"/>
              </a:defRPr>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6" name="Text Placeholder 5"/>
          <p:cNvSpPr>
            <a:spLocks noGrp="1"/>
          </p:cNvSpPr>
          <p:nvPr>
            <p:ph type="body" sz="quarter" idx="19"/>
          </p:nvPr>
        </p:nvSpPr>
        <p:spPr>
          <a:xfrm>
            <a:off x="3584575" y="2022475"/>
            <a:ext cx="5054600" cy="1274195"/>
          </a:xfrm>
        </p:spPr>
        <p:txBody>
          <a:bodyPr>
            <a:spAutoFit/>
          </a:bodyPr>
          <a:lstStyle/>
          <a:p>
            <a:pPr lvl="0"/>
            <a:r>
              <a:rPr lang="en-US"/>
              <a:t>Click to edit Master text styles</a:t>
            </a:r>
          </a:p>
          <a:p>
            <a:pPr lvl="1"/>
            <a:r>
              <a:rPr lang="en-US"/>
              <a:t>Second level</a:t>
            </a:r>
          </a:p>
          <a:p>
            <a:pPr lvl="2"/>
            <a:r>
              <a:rPr lang="en-US"/>
              <a:t>Third level</a:t>
            </a:r>
          </a:p>
          <a:p>
            <a:pPr lvl="3"/>
            <a:r>
              <a:rPr lang="en-US"/>
              <a:t>Fourth level</a:t>
            </a:r>
          </a:p>
        </p:txBody>
      </p:sp>
    </p:spTree>
    <p:extLst>
      <p:ext uri="{BB962C8B-B14F-4D97-AF65-F5344CB8AC3E}">
        <p14:creationId xmlns:p14="http://schemas.microsoft.com/office/powerpoint/2010/main" val="40709070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ulleted List">
    <p:spTree>
      <p:nvGrpSpPr>
        <p:cNvPr id="1" name=""/>
        <p:cNvGrpSpPr/>
        <p:nvPr/>
      </p:nvGrpSpPr>
      <p:grpSpPr>
        <a:xfrm>
          <a:off x="0" y="0"/>
          <a:ext cx="0" cy="0"/>
          <a:chOff x="0" y="0"/>
          <a:chExt cx="0" cy="0"/>
        </a:xfrm>
      </p:grpSpPr>
      <p:sp>
        <p:nvSpPr>
          <p:cNvPr id="4" name="Title Placeholder 1"/>
          <p:cNvSpPr>
            <a:spLocks noGrp="1"/>
          </p:cNvSpPr>
          <p:nvPr>
            <p:ph type="title"/>
          </p:nvPr>
        </p:nvSpPr>
        <p:spPr>
          <a:xfrm>
            <a:off x="451485" y="1006088"/>
            <a:ext cx="8154632" cy="252557"/>
          </a:xfrm>
          <a:prstGeom prst="rect">
            <a:avLst/>
          </a:prstGeom>
        </p:spPr>
        <p:txBody>
          <a:bodyPr vert="horz" wrap="square" lIns="0" tIns="0" rIns="0" bIns="0" rtlCol="0" anchor="t" anchorCtr="0">
            <a:spAutoFit/>
          </a:bodyPr>
          <a:lstStyle/>
          <a:p>
            <a:r>
              <a:rPr lang="en-US"/>
              <a:t>Click to edit Master title style</a:t>
            </a:r>
            <a:endParaRPr lang="en-US" dirty="0"/>
          </a:p>
        </p:txBody>
      </p:sp>
      <p:sp>
        <p:nvSpPr>
          <p:cNvPr id="3" name="Text Placeholder 2"/>
          <p:cNvSpPr>
            <a:spLocks noGrp="1"/>
          </p:cNvSpPr>
          <p:nvPr>
            <p:ph type="body" sz="quarter" idx="10"/>
          </p:nvPr>
        </p:nvSpPr>
        <p:spPr>
          <a:xfrm>
            <a:off x="450850" y="1554480"/>
            <a:ext cx="8229600" cy="454981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8287042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wo Column Bulleted Li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5" name="Text Placeholder 4"/>
          <p:cNvSpPr>
            <a:spLocks noGrp="1"/>
          </p:cNvSpPr>
          <p:nvPr>
            <p:ph type="body" sz="quarter" idx="11"/>
          </p:nvPr>
        </p:nvSpPr>
        <p:spPr>
          <a:xfrm>
            <a:off x="450851" y="1554480"/>
            <a:ext cx="3905996" cy="46037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Text Placeholder 4"/>
          <p:cNvSpPr>
            <a:spLocks noGrp="1"/>
          </p:cNvSpPr>
          <p:nvPr>
            <p:ph type="body" sz="quarter" idx="12"/>
          </p:nvPr>
        </p:nvSpPr>
        <p:spPr>
          <a:xfrm>
            <a:off x="4796939" y="1554480"/>
            <a:ext cx="3905996" cy="46037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6676547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Bulleted List &amp; Chart">
    <p:spTree>
      <p:nvGrpSpPr>
        <p:cNvPr id="1" name=""/>
        <p:cNvGrpSpPr/>
        <p:nvPr/>
      </p:nvGrpSpPr>
      <p:grpSpPr>
        <a:xfrm>
          <a:off x="0" y="0"/>
          <a:ext cx="0" cy="0"/>
          <a:chOff x="0" y="0"/>
          <a:chExt cx="0" cy="0"/>
        </a:xfrm>
      </p:grpSpPr>
      <p:sp>
        <p:nvSpPr>
          <p:cNvPr id="2" name="Title 1"/>
          <p:cNvSpPr>
            <a:spLocks noGrp="1"/>
          </p:cNvSpPr>
          <p:nvPr>
            <p:ph type="title"/>
          </p:nvPr>
        </p:nvSpPr>
        <p:spPr>
          <a:xfrm>
            <a:off x="451484" y="1006088"/>
            <a:ext cx="8243187" cy="241799"/>
          </a:xfrm>
        </p:spPr>
        <p:txBody>
          <a:bodyPr/>
          <a:lstStyle/>
          <a:p>
            <a:r>
              <a:rPr lang="en-US"/>
              <a:t>Click to edit Master title style</a:t>
            </a:r>
            <a:endParaRPr lang="en-US" dirty="0"/>
          </a:p>
        </p:txBody>
      </p:sp>
      <p:sp>
        <p:nvSpPr>
          <p:cNvPr id="15" name="Chart Placeholder 14"/>
          <p:cNvSpPr>
            <a:spLocks noGrp="1"/>
          </p:cNvSpPr>
          <p:nvPr>
            <p:ph type="chart" sz="quarter" idx="12"/>
          </p:nvPr>
        </p:nvSpPr>
        <p:spPr>
          <a:xfrm>
            <a:off x="451373" y="2904565"/>
            <a:ext cx="8229600" cy="3087448"/>
          </a:xfrm>
        </p:spPr>
        <p:txBody>
          <a:bodyPr/>
          <a:lstStyle/>
          <a:p>
            <a:r>
              <a:rPr lang="en-US"/>
              <a:t>Click icon to add chart</a:t>
            </a:r>
            <a:endParaRPr lang="en-US" dirty="0"/>
          </a:p>
        </p:txBody>
      </p:sp>
      <p:sp>
        <p:nvSpPr>
          <p:cNvPr id="6" name="Text Placeholder 2"/>
          <p:cNvSpPr>
            <a:spLocks noGrp="1"/>
          </p:cNvSpPr>
          <p:nvPr>
            <p:ph idx="1"/>
          </p:nvPr>
        </p:nvSpPr>
        <p:spPr>
          <a:xfrm>
            <a:off x="451485" y="1554480"/>
            <a:ext cx="8229111" cy="560153"/>
          </a:xfrm>
          <a:prstGeom prst="rect">
            <a:avLst/>
          </a:prstGeom>
        </p:spPr>
        <p:txBody>
          <a:bodyPr vert="horz" wrap="square" lIns="0" tIns="0" rIns="0" bIns="0" rtlCol="0">
            <a:spAutoFit/>
          </a:bodyPr>
          <a:lstStyle>
            <a:lvl2pPr>
              <a:defRPr/>
            </a:lvl2pPr>
            <a:lvl3pPr marL="398463" indent="0">
              <a:buNone/>
              <a:defRPr/>
            </a:lvl3pPr>
            <a:lvl9pPr marL="3657600" indent="0">
              <a:buNone/>
              <a:defRPr/>
            </a:lvl9pPr>
          </a:lstStyle>
          <a:p>
            <a:pPr lvl="0"/>
            <a:r>
              <a:rPr lang="en-US"/>
              <a:t>Click to edit Master text styles</a:t>
            </a:r>
          </a:p>
          <a:p>
            <a:pPr lvl="1"/>
            <a:r>
              <a:rPr lang="en-US"/>
              <a:t>Second level</a:t>
            </a:r>
          </a:p>
        </p:txBody>
      </p:sp>
      <p:sp>
        <p:nvSpPr>
          <p:cNvPr id="8" name="Text Placeholder 4"/>
          <p:cNvSpPr>
            <a:spLocks noGrp="1"/>
          </p:cNvSpPr>
          <p:nvPr>
            <p:ph type="body" sz="quarter" idx="13" hasCustomPrompt="1"/>
          </p:nvPr>
        </p:nvSpPr>
        <p:spPr>
          <a:xfrm>
            <a:off x="450850" y="6070169"/>
            <a:ext cx="8229600" cy="147752"/>
          </a:xfrm>
        </p:spPr>
        <p:txBody>
          <a:bodyPr/>
          <a:lstStyle>
            <a:lvl1pPr marL="0" indent="0">
              <a:lnSpc>
                <a:spcPct val="100000"/>
              </a:lnSpc>
              <a:spcBef>
                <a:spcPts val="0"/>
              </a:spcBef>
              <a:buFont typeface="Arial" panose="020B0604020202020204" pitchFamily="34" charset="0"/>
              <a:buNone/>
              <a:defRPr sz="900" i="0" baseline="0">
                <a:solidFill>
                  <a:schemeClr val="tx1">
                    <a:lumMod val="50000"/>
                    <a:lumOff val="50000"/>
                  </a:schemeClr>
                </a:solidFill>
              </a:defRPr>
            </a:lvl1pPr>
          </a:lstStyle>
          <a:p>
            <a:pPr lvl="0"/>
            <a:r>
              <a:rPr lang="en-US" dirty="0"/>
              <a:t>Click to insert source</a:t>
            </a:r>
          </a:p>
        </p:txBody>
      </p:sp>
    </p:spTree>
    <p:extLst>
      <p:ext uri="{BB962C8B-B14F-4D97-AF65-F5344CB8AC3E}">
        <p14:creationId xmlns:p14="http://schemas.microsoft.com/office/powerpoint/2010/main" val="1388604781"/>
      </p:ext>
    </p:extLst>
  </p:cSld>
  <p:clrMapOvr>
    <a:masterClrMapping/>
  </p:clrMapOvr>
  <p:extLst>
    <p:ext uri="{DCECCB84-F9BA-43D5-87BE-67443E8EF086}">
      <p15:sldGuideLst xmlns:p15="http://schemas.microsoft.com/office/powerpoint/2012/main"/>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Bulleted List &amp; 2 Charts">
    <p:spTree>
      <p:nvGrpSpPr>
        <p:cNvPr id="1" name=""/>
        <p:cNvGrpSpPr/>
        <p:nvPr/>
      </p:nvGrpSpPr>
      <p:grpSpPr>
        <a:xfrm>
          <a:off x="0" y="0"/>
          <a:ext cx="0" cy="0"/>
          <a:chOff x="0" y="0"/>
          <a:chExt cx="0" cy="0"/>
        </a:xfrm>
      </p:grpSpPr>
      <p:sp>
        <p:nvSpPr>
          <p:cNvPr id="2" name="Title 1"/>
          <p:cNvSpPr>
            <a:spLocks noGrp="1"/>
          </p:cNvSpPr>
          <p:nvPr>
            <p:ph type="title"/>
          </p:nvPr>
        </p:nvSpPr>
        <p:spPr>
          <a:xfrm>
            <a:off x="451484" y="1006088"/>
            <a:ext cx="8243187" cy="241799"/>
          </a:xfrm>
        </p:spPr>
        <p:txBody>
          <a:bodyPr/>
          <a:lstStyle/>
          <a:p>
            <a:r>
              <a:rPr lang="en-US"/>
              <a:t>Click to edit Master title style</a:t>
            </a:r>
            <a:endParaRPr lang="en-US" dirty="0"/>
          </a:p>
        </p:txBody>
      </p:sp>
      <p:sp>
        <p:nvSpPr>
          <p:cNvPr id="15" name="Chart Placeholder 14"/>
          <p:cNvSpPr>
            <a:spLocks noGrp="1"/>
          </p:cNvSpPr>
          <p:nvPr>
            <p:ph type="chart" sz="quarter" idx="12"/>
          </p:nvPr>
        </p:nvSpPr>
        <p:spPr>
          <a:xfrm>
            <a:off x="450850" y="2905545"/>
            <a:ext cx="4013574" cy="3090672"/>
          </a:xfrm>
        </p:spPr>
        <p:txBody>
          <a:bodyPr/>
          <a:lstStyle/>
          <a:p>
            <a:r>
              <a:rPr lang="en-US"/>
              <a:t>Click icon to add chart</a:t>
            </a:r>
            <a:endParaRPr lang="en-US" dirty="0"/>
          </a:p>
        </p:txBody>
      </p:sp>
      <p:sp>
        <p:nvSpPr>
          <p:cNvPr id="6" name="Text Placeholder 2"/>
          <p:cNvSpPr>
            <a:spLocks noGrp="1"/>
          </p:cNvSpPr>
          <p:nvPr>
            <p:ph idx="1" hasCustomPrompt="1"/>
          </p:nvPr>
        </p:nvSpPr>
        <p:spPr>
          <a:xfrm>
            <a:off x="451485" y="1554480"/>
            <a:ext cx="8229111" cy="560153"/>
          </a:xfrm>
          <a:prstGeom prst="rect">
            <a:avLst/>
          </a:prstGeom>
        </p:spPr>
        <p:txBody>
          <a:bodyPr vert="horz" wrap="square" lIns="0" tIns="0" rIns="0" bIns="0" rtlCol="0">
            <a:spAutoFit/>
          </a:bodyPr>
          <a:lstStyle/>
          <a:p>
            <a:pPr lvl="0"/>
            <a:r>
              <a:rPr lang="en-US" dirty="0"/>
              <a:t>Click to edit Master text</a:t>
            </a:r>
          </a:p>
          <a:p>
            <a:pPr lvl="1"/>
            <a:r>
              <a:rPr lang="en-US" dirty="0"/>
              <a:t>Second level</a:t>
            </a:r>
          </a:p>
        </p:txBody>
      </p:sp>
      <p:sp>
        <p:nvSpPr>
          <p:cNvPr id="8" name="Chart Placeholder 14"/>
          <p:cNvSpPr>
            <a:spLocks noGrp="1"/>
          </p:cNvSpPr>
          <p:nvPr>
            <p:ph type="chart" sz="quarter" idx="14"/>
          </p:nvPr>
        </p:nvSpPr>
        <p:spPr>
          <a:xfrm>
            <a:off x="4659581" y="2905545"/>
            <a:ext cx="4013574" cy="3090672"/>
          </a:xfrm>
        </p:spPr>
        <p:txBody>
          <a:bodyPr/>
          <a:lstStyle/>
          <a:p>
            <a:r>
              <a:rPr lang="en-US"/>
              <a:t>Click icon to add chart</a:t>
            </a:r>
            <a:endParaRPr lang="en-US" dirty="0"/>
          </a:p>
        </p:txBody>
      </p:sp>
      <p:sp>
        <p:nvSpPr>
          <p:cNvPr id="10" name="Text Placeholder 4"/>
          <p:cNvSpPr>
            <a:spLocks noGrp="1"/>
          </p:cNvSpPr>
          <p:nvPr>
            <p:ph type="body" sz="quarter" idx="13" hasCustomPrompt="1"/>
          </p:nvPr>
        </p:nvSpPr>
        <p:spPr>
          <a:xfrm>
            <a:off x="450850" y="6070169"/>
            <a:ext cx="8229600" cy="147752"/>
          </a:xfrm>
        </p:spPr>
        <p:txBody>
          <a:bodyPr/>
          <a:lstStyle>
            <a:lvl1pPr marL="0" indent="0">
              <a:lnSpc>
                <a:spcPct val="100000"/>
              </a:lnSpc>
              <a:spcBef>
                <a:spcPts val="0"/>
              </a:spcBef>
              <a:buFont typeface="Arial" panose="020B0604020202020204" pitchFamily="34" charset="0"/>
              <a:buNone/>
              <a:defRPr sz="900" i="0" baseline="0">
                <a:solidFill>
                  <a:schemeClr val="tx1">
                    <a:lumMod val="50000"/>
                    <a:lumOff val="50000"/>
                  </a:schemeClr>
                </a:solidFill>
              </a:defRPr>
            </a:lvl1pPr>
          </a:lstStyle>
          <a:p>
            <a:pPr lvl="0"/>
            <a:r>
              <a:rPr lang="en-US" dirty="0"/>
              <a:t>Click to insert source</a:t>
            </a:r>
          </a:p>
        </p:txBody>
      </p:sp>
    </p:spTree>
    <p:extLst>
      <p:ext uri="{BB962C8B-B14F-4D97-AF65-F5344CB8AC3E}">
        <p14:creationId xmlns:p14="http://schemas.microsoft.com/office/powerpoint/2010/main" val="414059851"/>
      </p:ext>
    </p:extLst>
  </p:cSld>
  <p:clrMapOvr>
    <a:masterClrMapping/>
  </p:clrMapOvr>
  <p:extLst>
    <p:ext uri="{DCECCB84-F9BA-43D5-87BE-67443E8EF086}">
      <p15:sldGuideLst xmlns:p15="http://schemas.microsoft.com/office/powerpoint/2012/main"/>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4_Charts">
    <p:spTree>
      <p:nvGrpSpPr>
        <p:cNvPr id="1" name=""/>
        <p:cNvGrpSpPr/>
        <p:nvPr/>
      </p:nvGrpSpPr>
      <p:grpSpPr>
        <a:xfrm>
          <a:off x="0" y="0"/>
          <a:ext cx="0" cy="0"/>
          <a:chOff x="0" y="0"/>
          <a:chExt cx="0" cy="0"/>
        </a:xfrm>
      </p:grpSpPr>
      <p:sp>
        <p:nvSpPr>
          <p:cNvPr id="2" name="Title 1"/>
          <p:cNvSpPr>
            <a:spLocks noGrp="1"/>
          </p:cNvSpPr>
          <p:nvPr>
            <p:ph type="title"/>
          </p:nvPr>
        </p:nvSpPr>
        <p:spPr>
          <a:xfrm>
            <a:off x="451484" y="1006088"/>
            <a:ext cx="8243187" cy="241799"/>
          </a:xfrm>
        </p:spPr>
        <p:txBody>
          <a:bodyPr/>
          <a:lstStyle/>
          <a:p>
            <a:r>
              <a:rPr lang="en-US"/>
              <a:t>Click to edit Master title style</a:t>
            </a:r>
            <a:endParaRPr lang="en-US" dirty="0"/>
          </a:p>
        </p:txBody>
      </p:sp>
      <p:sp>
        <p:nvSpPr>
          <p:cNvPr id="6" name="Text Placeholder 2"/>
          <p:cNvSpPr>
            <a:spLocks noGrp="1"/>
          </p:cNvSpPr>
          <p:nvPr>
            <p:ph idx="1"/>
          </p:nvPr>
        </p:nvSpPr>
        <p:spPr>
          <a:xfrm>
            <a:off x="451485" y="1554479"/>
            <a:ext cx="4059936" cy="2176272"/>
          </a:xfrm>
          <a:prstGeom prst="rect">
            <a:avLst/>
          </a:prstGeom>
        </p:spPr>
        <p:txBody>
          <a:bodyPr vert="horz" wrap="square" lIns="0" tIns="0" rIns="0" bIns="0" rtlCol="0">
            <a:spAutoFit/>
          </a:bodyPr>
          <a:lstStyle>
            <a:lvl2pPr>
              <a:defRPr/>
            </a:lvl2pPr>
            <a:lvl3pPr marL="398463" indent="0">
              <a:buNone/>
              <a:defRPr/>
            </a:lvl3pPr>
            <a:lvl9pPr marL="3657600" indent="0">
              <a:buNone/>
              <a:defRPr/>
            </a:lvl9pPr>
          </a:lstStyle>
          <a:p>
            <a:pPr lvl="0"/>
            <a:r>
              <a:rPr lang="en-US"/>
              <a:t>Click to edit Master text styles</a:t>
            </a:r>
          </a:p>
          <a:p>
            <a:pPr lvl="1"/>
            <a:r>
              <a:rPr lang="en-US"/>
              <a:t>Second level</a:t>
            </a:r>
          </a:p>
        </p:txBody>
      </p:sp>
      <p:sp>
        <p:nvSpPr>
          <p:cNvPr id="8" name="Text Placeholder 4"/>
          <p:cNvSpPr>
            <a:spLocks noGrp="1"/>
          </p:cNvSpPr>
          <p:nvPr>
            <p:ph type="body" sz="quarter" idx="13" hasCustomPrompt="1"/>
          </p:nvPr>
        </p:nvSpPr>
        <p:spPr>
          <a:xfrm>
            <a:off x="450850" y="6070169"/>
            <a:ext cx="8229600" cy="147752"/>
          </a:xfrm>
        </p:spPr>
        <p:txBody>
          <a:bodyPr/>
          <a:lstStyle>
            <a:lvl1pPr marL="0" indent="0">
              <a:lnSpc>
                <a:spcPct val="100000"/>
              </a:lnSpc>
              <a:spcBef>
                <a:spcPts val="0"/>
              </a:spcBef>
              <a:buFont typeface="Arial" panose="020B0604020202020204" pitchFamily="34" charset="0"/>
              <a:buNone/>
              <a:defRPr sz="900" i="0" baseline="0">
                <a:solidFill>
                  <a:schemeClr val="tx1">
                    <a:lumMod val="50000"/>
                    <a:lumOff val="50000"/>
                  </a:schemeClr>
                </a:solidFill>
              </a:defRPr>
            </a:lvl1pPr>
          </a:lstStyle>
          <a:p>
            <a:pPr lvl="0"/>
            <a:r>
              <a:rPr lang="en-US" dirty="0"/>
              <a:t>Click to insert source</a:t>
            </a:r>
          </a:p>
        </p:txBody>
      </p:sp>
      <p:sp>
        <p:nvSpPr>
          <p:cNvPr id="7" name="Text Placeholder 2"/>
          <p:cNvSpPr>
            <a:spLocks noGrp="1"/>
          </p:cNvSpPr>
          <p:nvPr>
            <p:ph idx="14"/>
          </p:nvPr>
        </p:nvSpPr>
        <p:spPr>
          <a:xfrm>
            <a:off x="453278" y="3826142"/>
            <a:ext cx="4059936" cy="2176272"/>
          </a:xfrm>
          <a:prstGeom prst="rect">
            <a:avLst/>
          </a:prstGeom>
        </p:spPr>
        <p:txBody>
          <a:bodyPr vert="horz" wrap="square" lIns="0" tIns="0" rIns="0" bIns="0" rtlCol="0">
            <a:spAutoFit/>
          </a:bodyPr>
          <a:lstStyle>
            <a:lvl2pPr>
              <a:defRPr/>
            </a:lvl2pPr>
            <a:lvl3pPr marL="398463" indent="0">
              <a:buNone/>
              <a:defRPr/>
            </a:lvl3pPr>
            <a:lvl9pPr marL="3657600" indent="0">
              <a:buNone/>
              <a:defRPr/>
            </a:lvl9pPr>
          </a:lstStyle>
          <a:p>
            <a:pPr lvl="0"/>
            <a:r>
              <a:rPr lang="en-US"/>
              <a:t>Click to edit Master text styles</a:t>
            </a:r>
          </a:p>
          <a:p>
            <a:pPr lvl="1"/>
            <a:r>
              <a:rPr lang="en-US"/>
              <a:t>Second level</a:t>
            </a:r>
          </a:p>
        </p:txBody>
      </p:sp>
      <p:sp>
        <p:nvSpPr>
          <p:cNvPr id="9" name="Text Placeholder 2"/>
          <p:cNvSpPr>
            <a:spLocks noGrp="1"/>
          </p:cNvSpPr>
          <p:nvPr>
            <p:ph idx="15"/>
          </p:nvPr>
        </p:nvSpPr>
        <p:spPr>
          <a:xfrm>
            <a:off x="4616486" y="1556271"/>
            <a:ext cx="4059936" cy="2176272"/>
          </a:xfrm>
          <a:prstGeom prst="rect">
            <a:avLst/>
          </a:prstGeom>
        </p:spPr>
        <p:txBody>
          <a:bodyPr vert="horz" wrap="square" lIns="0" tIns="0" rIns="0" bIns="0" rtlCol="0">
            <a:spAutoFit/>
          </a:bodyPr>
          <a:lstStyle>
            <a:lvl2pPr>
              <a:defRPr/>
            </a:lvl2pPr>
            <a:lvl3pPr marL="398463" indent="0">
              <a:buNone/>
              <a:defRPr/>
            </a:lvl3pPr>
            <a:lvl9pPr marL="3657600" indent="0">
              <a:buNone/>
              <a:defRPr/>
            </a:lvl9pPr>
          </a:lstStyle>
          <a:p>
            <a:pPr lvl="0"/>
            <a:r>
              <a:rPr lang="en-US"/>
              <a:t>Click to edit Master text styles</a:t>
            </a:r>
          </a:p>
          <a:p>
            <a:pPr lvl="1"/>
            <a:r>
              <a:rPr lang="en-US"/>
              <a:t>Second level</a:t>
            </a:r>
          </a:p>
        </p:txBody>
      </p:sp>
      <p:sp>
        <p:nvSpPr>
          <p:cNvPr id="10" name="Text Placeholder 2"/>
          <p:cNvSpPr>
            <a:spLocks noGrp="1"/>
          </p:cNvSpPr>
          <p:nvPr>
            <p:ph idx="16"/>
          </p:nvPr>
        </p:nvSpPr>
        <p:spPr>
          <a:xfrm>
            <a:off x="4618279" y="3827934"/>
            <a:ext cx="4059936" cy="2176272"/>
          </a:xfrm>
          <a:prstGeom prst="rect">
            <a:avLst/>
          </a:prstGeom>
        </p:spPr>
        <p:txBody>
          <a:bodyPr vert="horz" wrap="square" lIns="0" tIns="0" rIns="0" bIns="0" rtlCol="0">
            <a:spAutoFit/>
          </a:bodyPr>
          <a:lstStyle>
            <a:lvl2pPr>
              <a:defRPr/>
            </a:lvl2pPr>
            <a:lvl3pPr marL="398463" indent="0">
              <a:buNone/>
              <a:defRPr/>
            </a:lvl3pPr>
            <a:lvl9pPr marL="3657600" indent="0">
              <a:buNone/>
              <a:defRPr/>
            </a:lvl9p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4071457568"/>
      </p:ext>
    </p:extLst>
  </p:cSld>
  <p:clrMapOvr>
    <a:masterClrMapping/>
  </p:clrMapOvr>
  <p:extLst>
    <p:ext uri="{DCECCB84-F9BA-43D5-87BE-67443E8EF086}">
      <p15:sldGuideLst xmlns:p15="http://schemas.microsoft.com/office/powerpoint/2012/main"/>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Bulleted List &amp; 3 Add Ons">
    <p:spTree>
      <p:nvGrpSpPr>
        <p:cNvPr id="1" name=""/>
        <p:cNvGrpSpPr/>
        <p:nvPr/>
      </p:nvGrpSpPr>
      <p:grpSpPr>
        <a:xfrm>
          <a:off x="0" y="0"/>
          <a:ext cx="0" cy="0"/>
          <a:chOff x="0" y="0"/>
          <a:chExt cx="0" cy="0"/>
        </a:xfrm>
      </p:grpSpPr>
      <p:sp>
        <p:nvSpPr>
          <p:cNvPr id="2" name="Title 1"/>
          <p:cNvSpPr>
            <a:spLocks noGrp="1"/>
          </p:cNvSpPr>
          <p:nvPr>
            <p:ph type="title"/>
          </p:nvPr>
        </p:nvSpPr>
        <p:spPr>
          <a:xfrm>
            <a:off x="451484" y="1006088"/>
            <a:ext cx="8243187" cy="241799"/>
          </a:xfrm>
        </p:spPr>
        <p:txBody>
          <a:bodyPr/>
          <a:lstStyle/>
          <a:p>
            <a:r>
              <a:rPr lang="en-US"/>
              <a:t>Click to edit Master title style</a:t>
            </a:r>
            <a:endParaRPr lang="en-US" dirty="0"/>
          </a:p>
        </p:txBody>
      </p:sp>
      <p:sp>
        <p:nvSpPr>
          <p:cNvPr id="6" name="Text Placeholder 2"/>
          <p:cNvSpPr>
            <a:spLocks noGrp="1"/>
          </p:cNvSpPr>
          <p:nvPr>
            <p:ph idx="1" hasCustomPrompt="1"/>
          </p:nvPr>
        </p:nvSpPr>
        <p:spPr>
          <a:xfrm>
            <a:off x="451485" y="1554479"/>
            <a:ext cx="8229111" cy="560153"/>
          </a:xfrm>
          <a:prstGeom prst="rect">
            <a:avLst/>
          </a:prstGeom>
        </p:spPr>
        <p:txBody>
          <a:bodyPr vert="horz" wrap="square" lIns="0" tIns="0" rIns="0" bIns="0" rtlCol="0">
            <a:spAutoFit/>
          </a:bodyPr>
          <a:lstStyle/>
          <a:p>
            <a:pPr lvl="0"/>
            <a:r>
              <a:rPr lang="en-US" dirty="0"/>
              <a:t>Click to edit Master text</a:t>
            </a:r>
          </a:p>
          <a:p>
            <a:pPr lvl="1"/>
            <a:r>
              <a:rPr lang="en-US" dirty="0"/>
              <a:t>Second level</a:t>
            </a:r>
          </a:p>
        </p:txBody>
      </p:sp>
      <p:sp>
        <p:nvSpPr>
          <p:cNvPr id="4" name="Content Placeholder 3"/>
          <p:cNvSpPr>
            <a:spLocks noGrp="1"/>
          </p:cNvSpPr>
          <p:nvPr>
            <p:ph sz="quarter" idx="14"/>
          </p:nvPr>
        </p:nvSpPr>
        <p:spPr>
          <a:xfrm>
            <a:off x="450851" y="3646844"/>
            <a:ext cx="2533697" cy="2297882"/>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5" name="Content Placeholder 3"/>
          <p:cNvSpPr>
            <a:spLocks noGrp="1" noChangeAspect="1"/>
          </p:cNvSpPr>
          <p:nvPr>
            <p:ph sz="quarter" idx="15"/>
          </p:nvPr>
        </p:nvSpPr>
        <p:spPr>
          <a:xfrm>
            <a:off x="3305151" y="3646844"/>
            <a:ext cx="2533697" cy="2297882"/>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6" name="Content Placeholder 3"/>
          <p:cNvSpPr>
            <a:spLocks noGrp="1"/>
          </p:cNvSpPr>
          <p:nvPr>
            <p:ph sz="quarter" idx="16"/>
          </p:nvPr>
        </p:nvSpPr>
        <p:spPr>
          <a:xfrm>
            <a:off x="6139458" y="3646844"/>
            <a:ext cx="2533697" cy="2297882"/>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Text Placeholder 4"/>
          <p:cNvSpPr>
            <a:spLocks noGrp="1"/>
          </p:cNvSpPr>
          <p:nvPr>
            <p:ph type="body" sz="quarter" idx="13" hasCustomPrompt="1"/>
          </p:nvPr>
        </p:nvSpPr>
        <p:spPr>
          <a:xfrm>
            <a:off x="450850" y="6070169"/>
            <a:ext cx="8229600" cy="147752"/>
          </a:xfrm>
        </p:spPr>
        <p:txBody>
          <a:bodyPr/>
          <a:lstStyle>
            <a:lvl1pPr marL="0" indent="0">
              <a:lnSpc>
                <a:spcPct val="100000"/>
              </a:lnSpc>
              <a:spcBef>
                <a:spcPts val="0"/>
              </a:spcBef>
              <a:buFont typeface="Arial" panose="020B0604020202020204" pitchFamily="34" charset="0"/>
              <a:buNone/>
              <a:defRPr sz="900" i="0" baseline="0">
                <a:solidFill>
                  <a:schemeClr val="tx1">
                    <a:lumMod val="50000"/>
                    <a:lumOff val="50000"/>
                  </a:schemeClr>
                </a:solidFill>
              </a:defRPr>
            </a:lvl1pPr>
          </a:lstStyle>
          <a:p>
            <a:pPr lvl="0"/>
            <a:r>
              <a:rPr lang="en-US" dirty="0"/>
              <a:t>Click to insert source</a:t>
            </a:r>
          </a:p>
        </p:txBody>
      </p:sp>
    </p:spTree>
    <p:extLst>
      <p:ext uri="{BB962C8B-B14F-4D97-AF65-F5344CB8AC3E}">
        <p14:creationId xmlns:p14="http://schemas.microsoft.com/office/powerpoint/2010/main" val="1461003622"/>
      </p:ext>
    </p:extLst>
  </p:cSld>
  <p:clrMapOvr>
    <a:masterClrMapping/>
  </p:clrMapOvr>
  <p:extLst>
    <p:ext uri="{DCECCB84-F9BA-43D5-87BE-67443E8EF086}">
      <p15:sldGuideLst xmlns:p15="http://schemas.microsoft.com/office/powerpoint/2012/main"/>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Bulleted List &amp; Chart Columns">
    <p:spTree>
      <p:nvGrpSpPr>
        <p:cNvPr id="1" name=""/>
        <p:cNvGrpSpPr/>
        <p:nvPr/>
      </p:nvGrpSpPr>
      <p:grpSpPr>
        <a:xfrm>
          <a:off x="0" y="0"/>
          <a:ext cx="0" cy="0"/>
          <a:chOff x="0" y="0"/>
          <a:chExt cx="0" cy="0"/>
        </a:xfrm>
      </p:grpSpPr>
      <p:sp>
        <p:nvSpPr>
          <p:cNvPr id="15" name="Chart Placeholder 14"/>
          <p:cNvSpPr>
            <a:spLocks noGrp="1"/>
          </p:cNvSpPr>
          <p:nvPr>
            <p:ph type="chart" sz="quarter" idx="12"/>
          </p:nvPr>
        </p:nvSpPr>
        <p:spPr>
          <a:xfrm>
            <a:off x="3905027" y="1554480"/>
            <a:ext cx="4830182" cy="3361765"/>
          </a:xfrm>
        </p:spPr>
        <p:txBody>
          <a:bodyPr/>
          <a:lstStyle>
            <a:lvl1pPr algn="l">
              <a:defRPr/>
            </a:lvl1pPr>
          </a:lstStyle>
          <a:p>
            <a:r>
              <a:rPr lang="en-US"/>
              <a:t>Click icon to add chart</a:t>
            </a:r>
            <a:endParaRPr lang="en-US" dirty="0"/>
          </a:p>
        </p:txBody>
      </p:sp>
      <p:sp>
        <p:nvSpPr>
          <p:cNvPr id="4" name="Text Placeholder 3"/>
          <p:cNvSpPr>
            <a:spLocks noGrp="1"/>
          </p:cNvSpPr>
          <p:nvPr>
            <p:ph type="body" sz="quarter" idx="14"/>
          </p:nvPr>
        </p:nvSpPr>
        <p:spPr>
          <a:xfrm>
            <a:off x="450850" y="1554480"/>
            <a:ext cx="3357563" cy="4456355"/>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4"/>
          <p:cNvSpPr>
            <a:spLocks noGrp="1"/>
          </p:cNvSpPr>
          <p:nvPr>
            <p:ph type="body" sz="quarter" idx="13" hasCustomPrompt="1"/>
          </p:nvPr>
        </p:nvSpPr>
        <p:spPr>
          <a:xfrm>
            <a:off x="450850" y="6070169"/>
            <a:ext cx="8229600" cy="147752"/>
          </a:xfrm>
        </p:spPr>
        <p:txBody>
          <a:bodyPr/>
          <a:lstStyle>
            <a:lvl1pPr marL="0" indent="0">
              <a:lnSpc>
                <a:spcPct val="100000"/>
              </a:lnSpc>
              <a:spcBef>
                <a:spcPts val="0"/>
              </a:spcBef>
              <a:buFont typeface="Arial" panose="020B0604020202020204" pitchFamily="34" charset="0"/>
              <a:buNone/>
              <a:defRPr sz="900" i="0" baseline="0">
                <a:solidFill>
                  <a:schemeClr val="tx1">
                    <a:lumMod val="50000"/>
                    <a:lumOff val="50000"/>
                  </a:schemeClr>
                </a:solidFill>
              </a:defRPr>
            </a:lvl1pPr>
          </a:lstStyle>
          <a:p>
            <a:pPr lvl="0"/>
            <a:r>
              <a:rPr lang="en-US" dirty="0"/>
              <a:t>Click to insert source</a:t>
            </a:r>
          </a:p>
        </p:txBody>
      </p:sp>
      <p:sp>
        <p:nvSpPr>
          <p:cNvPr id="6" name="Title 1"/>
          <p:cNvSpPr>
            <a:spLocks noGrp="1"/>
          </p:cNvSpPr>
          <p:nvPr>
            <p:ph type="title"/>
          </p:nvPr>
        </p:nvSpPr>
        <p:spPr>
          <a:xfrm>
            <a:off x="451484" y="1006088"/>
            <a:ext cx="8243187" cy="241799"/>
          </a:xfrm>
        </p:spPr>
        <p:txBody>
          <a:bodyPr/>
          <a:lstStyle/>
          <a:p>
            <a:r>
              <a:rPr lang="en-US"/>
              <a:t>Click to edit Master title style</a:t>
            </a:r>
            <a:endParaRPr lang="en-US" dirty="0"/>
          </a:p>
        </p:txBody>
      </p:sp>
    </p:spTree>
    <p:extLst>
      <p:ext uri="{BB962C8B-B14F-4D97-AF65-F5344CB8AC3E}">
        <p14:creationId xmlns:p14="http://schemas.microsoft.com/office/powerpoint/2010/main" val="92149565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with No Content">
    <p:spTree>
      <p:nvGrpSpPr>
        <p:cNvPr id="1" name=""/>
        <p:cNvGrpSpPr/>
        <p:nvPr/>
      </p:nvGrpSpPr>
      <p:grpSpPr>
        <a:xfrm>
          <a:off x="0" y="0"/>
          <a:ext cx="0" cy="0"/>
          <a:chOff x="0" y="0"/>
          <a:chExt cx="0" cy="0"/>
        </a:xfrm>
      </p:grpSpPr>
      <p:sp>
        <p:nvSpPr>
          <p:cNvPr id="3" name="Title Placeholder 1"/>
          <p:cNvSpPr>
            <a:spLocks noGrp="1"/>
          </p:cNvSpPr>
          <p:nvPr>
            <p:ph type="title"/>
          </p:nvPr>
        </p:nvSpPr>
        <p:spPr>
          <a:xfrm>
            <a:off x="451485" y="1006088"/>
            <a:ext cx="8251450" cy="249299"/>
          </a:xfrm>
          <a:prstGeom prst="rect">
            <a:avLst/>
          </a:prstGeom>
        </p:spPr>
        <p:txBody>
          <a:bodyPr vert="horz" wrap="square" lIns="0" tIns="0" rIns="0" bIns="0" rtlCol="0" anchor="t" anchorCtr="0">
            <a:spAutoFit/>
          </a:bodyPr>
          <a:lstStyle/>
          <a:p>
            <a:r>
              <a:rPr lang="en-US"/>
              <a:t>Click to edit Master title style</a:t>
            </a:r>
            <a:endParaRPr lang="en-US" dirty="0"/>
          </a:p>
        </p:txBody>
      </p:sp>
    </p:spTree>
    <p:extLst>
      <p:ext uri="{BB962C8B-B14F-4D97-AF65-F5344CB8AC3E}">
        <p14:creationId xmlns:p14="http://schemas.microsoft.com/office/powerpoint/2010/main" val="141660183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Section Divider">
    <p:spTree>
      <p:nvGrpSpPr>
        <p:cNvPr id="1" name=""/>
        <p:cNvGrpSpPr/>
        <p:nvPr/>
      </p:nvGrpSpPr>
      <p:grpSpPr>
        <a:xfrm>
          <a:off x="0" y="0"/>
          <a:ext cx="0" cy="0"/>
          <a:chOff x="0" y="0"/>
          <a:chExt cx="0" cy="0"/>
        </a:xfrm>
      </p:grpSpPr>
      <p:sp>
        <p:nvSpPr>
          <p:cNvPr id="6" name="Rectangle 5"/>
          <p:cNvSpPr/>
          <p:nvPr userDrawn="1"/>
        </p:nvSpPr>
        <p:spPr>
          <a:xfrm>
            <a:off x="0" y="0"/>
            <a:ext cx="9144000" cy="601578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Arial" charset="0"/>
            </a:endParaRPr>
          </a:p>
        </p:txBody>
      </p:sp>
      <p:pic>
        <p:nvPicPr>
          <p:cNvPr id="2" name="Pictur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6858001"/>
          </a:xfrm>
          <a:prstGeom prst="rect">
            <a:avLst/>
          </a:prstGeom>
        </p:spPr>
      </p:pic>
      <p:sp>
        <p:nvSpPr>
          <p:cNvPr id="4" name="Title 1"/>
          <p:cNvSpPr>
            <a:spLocks noGrp="1"/>
          </p:cNvSpPr>
          <p:nvPr>
            <p:ph type="ctrTitle" hasCustomPrompt="1"/>
          </p:nvPr>
        </p:nvSpPr>
        <p:spPr>
          <a:xfrm>
            <a:off x="454958" y="3200207"/>
            <a:ext cx="7772400" cy="415498"/>
          </a:xfrm>
        </p:spPr>
        <p:txBody>
          <a:bodyPr anchor="t" anchorCtr="0">
            <a:spAutoFit/>
          </a:bodyPr>
          <a:lstStyle>
            <a:lvl1pPr algn="l">
              <a:defRPr sz="3000" baseline="0"/>
            </a:lvl1pPr>
          </a:lstStyle>
          <a:p>
            <a:r>
              <a:rPr lang="en-US" dirty="0"/>
              <a:t>Click to Edit. Adjust size from 30 – 38 pt.</a:t>
            </a:r>
          </a:p>
        </p:txBody>
      </p:sp>
    </p:spTree>
    <p:extLst>
      <p:ext uri="{BB962C8B-B14F-4D97-AF65-F5344CB8AC3E}">
        <p14:creationId xmlns:p14="http://schemas.microsoft.com/office/powerpoint/2010/main" val="45188380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Section Divider Taupe">
    <p:spTree>
      <p:nvGrpSpPr>
        <p:cNvPr id="1" name=""/>
        <p:cNvGrpSpPr/>
        <p:nvPr/>
      </p:nvGrpSpPr>
      <p:grpSpPr>
        <a:xfrm>
          <a:off x="0" y="0"/>
          <a:ext cx="0" cy="0"/>
          <a:chOff x="0" y="0"/>
          <a:chExt cx="0" cy="0"/>
        </a:xfrm>
      </p:grpSpPr>
      <p:sp>
        <p:nvSpPr>
          <p:cNvPr id="6" name="Rectangle 5"/>
          <p:cNvSpPr/>
          <p:nvPr userDrawn="1"/>
        </p:nvSpPr>
        <p:spPr>
          <a:xfrm>
            <a:off x="0" y="0"/>
            <a:ext cx="9144000" cy="601578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4" name="Title 1"/>
          <p:cNvSpPr>
            <a:spLocks noGrp="1"/>
          </p:cNvSpPr>
          <p:nvPr>
            <p:ph type="ctrTitle" hasCustomPrompt="1"/>
          </p:nvPr>
        </p:nvSpPr>
        <p:spPr>
          <a:xfrm>
            <a:off x="454958" y="3200207"/>
            <a:ext cx="7772400" cy="415498"/>
          </a:xfrm>
        </p:spPr>
        <p:txBody>
          <a:bodyPr anchor="t" anchorCtr="0">
            <a:spAutoFit/>
          </a:bodyPr>
          <a:lstStyle>
            <a:lvl1pPr algn="l">
              <a:defRPr sz="3000"/>
            </a:lvl1pPr>
          </a:lstStyle>
          <a:p>
            <a:r>
              <a:rPr lang="en-US" dirty="0"/>
              <a:t>Click to Edit. Adjust size from 30 – 38 pt.</a:t>
            </a:r>
          </a:p>
        </p:txBody>
      </p:sp>
    </p:spTree>
    <p:extLst>
      <p:ext uri="{BB962C8B-B14F-4D97-AF65-F5344CB8AC3E}">
        <p14:creationId xmlns:p14="http://schemas.microsoft.com/office/powerpoint/2010/main" val="325038017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Section Divider Blue">
    <p:spTree>
      <p:nvGrpSpPr>
        <p:cNvPr id="1" name=""/>
        <p:cNvGrpSpPr/>
        <p:nvPr/>
      </p:nvGrpSpPr>
      <p:grpSpPr>
        <a:xfrm>
          <a:off x="0" y="0"/>
          <a:ext cx="0" cy="0"/>
          <a:chOff x="0" y="0"/>
          <a:chExt cx="0" cy="0"/>
        </a:xfrm>
      </p:grpSpPr>
      <p:sp>
        <p:nvSpPr>
          <p:cNvPr id="6" name="Rectangle 5"/>
          <p:cNvSpPr/>
          <p:nvPr userDrawn="1"/>
        </p:nvSpPr>
        <p:spPr>
          <a:xfrm>
            <a:off x="0" y="0"/>
            <a:ext cx="9144000" cy="601578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7" name="Title 1"/>
          <p:cNvSpPr>
            <a:spLocks noGrp="1"/>
          </p:cNvSpPr>
          <p:nvPr>
            <p:ph type="ctrTitle" hasCustomPrompt="1"/>
          </p:nvPr>
        </p:nvSpPr>
        <p:spPr>
          <a:xfrm>
            <a:off x="454958" y="3200207"/>
            <a:ext cx="7772400" cy="415498"/>
          </a:xfrm>
        </p:spPr>
        <p:txBody>
          <a:bodyPr anchor="t" anchorCtr="0">
            <a:spAutoFit/>
          </a:bodyPr>
          <a:lstStyle>
            <a:lvl1pPr algn="l">
              <a:defRPr sz="3000">
                <a:solidFill>
                  <a:schemeClr val="bg1"/>
                </a:solidFill>
              </a:defRPr>
            </a:lvl1pPr>
          </a:lstStyle>
          <a:p>
            <a:r>
              <a:rPr lang="en-US" dirty="0"/>
              <a:t>Click to Edit. Adjust size from 30 – 38 pt.</a:t>
            </a:r>
          </a:p>
        </p:txBody>
      </p:sp>
    </p:spTree>
    <p:extLst>
      <p:ext uri="{BB962C8B-B14F-4D97-AF65-F5344CB8AC3E}">
        <p14:creationId xmlns:p14="http://schemas.microsoft.com/office/powerpoint/2010/main" val="37383848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Section Divider Yellow">
    <p:spTree>
      <p:nvGrpSpPr>
        <p:cNvPr id="1" name=""/>
        <p:cNvGrpSpPr/>
        <p:nvPr/>
      </p:nvGrpSpPr>
      <p:grpSpPr>
        <a:xfrm>
          <a:off x="0" y="0"/>
          <a:ext cx="0" cy="0"/>
          <a:chOff x="0" y="0"/>
          <a:chExt cx="0" cy="0"/>
        </a:xfrm>
      </p:grpSpPr>
      <p:sp>
        <p:nvSpPr>
          <p:cNvPr id="6" name="Rectangle 5"/>
          <p:cNvSpPr/>
          <p:nvPr userDrawn="1"/>
        </p:nvSpPr>
        <p:spPr>
          <a:xfrm>
            <a:off x="0" y="0"/>
            <a:ext cx="9144000" cy="601578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7" name="Title 1"/>
          <p:cNvSpPr>
            <a:spLocks noGrp="1"/>
          </p:cNvSpPr>
          <p:nvPr>
            <p:ph type="ctrTitle" hasCustomPrompt="1"/>
          </p:nvPr>
        </p:nvSpPr>
        <p:spPr>
          <a:xfrm>
            <a:off x="454958" y="3200207"/>
            <a:ext cx="7772400" cy="415498"/>
          </a:xfrm>
        </p:spPr>
        <p:txBody>
          <a:bodyPr anchor="t" anchorCtr="0">
            <a:spAutoFit/>
          </a:bodyPr>
          <a:lstStyle>
            <a:lvl1pPr algn="l">
              <a:defRPr sz="3000"/>
            </a:lvl1pPr>
          </a:lstStyle>
          <a:p>
            <a:r>
              <a:rPr lang="en-US" dirty="0"/>
              <a:t>Click to Edit. Adjust size from 30 – 38 pt.</a:t>
            </a:r>
          </a:p>
        </p:txBody>
      </p:sp>
    </p:spTree>
    <p:extLst>
      <p:ext uri="{BB962C8B-B14F-4D97-AF65-F5344CB8AC3E}">
        <p14:creationId xmlns:p14="http://schemas.microsoft.com/office/powerpoint/2010/main" val="243553541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Closing Blue">
    <p:spTree>
      <p:nvGrpSpPr>
        <p:cNvPr id="1" name=""/>
        <p:cNvGrpSpPr/>
        <p:nvPr/>
      </p:nvGrpSpPr>
      <p:grpSpPr>
        <a:xfrm>
          <a:off x="0" y="0"/>
          <a:ext cx="0" cy="0"/>
          <a:chOff x="0" y="0"/>
          <a:chExt cx="0" cy="0"/>
        </a:xfrm>
      </p:grpSpPr>
      <p:sp>
        <p:nvSpPr>
          <p:cNvPr id="8" name="Slide Number Placeholder 7"/>
          <p:cNvSpPr>
            <a:spLocks noGrp="1"/>
          </p:cNvSpPr>
          <p:nvPr>
            <p:ph type="sldNum" sz="quarter" idx="10"/>
          </p:nvPr>
        </p:nvSpPr>
        <p:spPr>
          <a:xfrm>
            <a:off x="6861605" y="6601191"/>
            <a:ext cx="2057400" cy="153888"/>
          </a:xfrm>
          <a:prstGeom prst="rect">
            <a:avLst/>
          </a:prstGeom>
        </p:spPr>
        <p:txBody>
          <a:bodyPr/>
          <a:lstStyle>
            <a:lvl1pPr>
              <a:defRPr b="0" i="0">
                <a:latin typeface="Arial" charset="0"/>
              </a:defRPr>
            </a:lvl1pPr>
          </a:lstStyle>
          <a:p>
            <a:fld id="{DF8096FD-41B5-2F46-9EA1-01A78F535848}" type="slidenum">
              <a:rPr lang="en-US" smtClean="0"/>
              <a:pPr/>
              <a:t>‹#›</a:t>
            </a:fld>
            <a:endParaRPr lang="en-US" dirty="0"/>
          </a:p>
        </p:txBody>
      </p:sp>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Title 1"/>
          <p:cNvSpPr>
            <a:spLocks noGrp="1"/>
          </p:cNvSpPr>
          <p:nvPr>
            <p:ph type="ctrTitle"/>
          </p:nvPr>
        </p:nvSpPr>
        <p:spPr>
          <a:xfrm>
            <a:off x="685800" y="2448862"/>
            <a:ext cx="7772400" cy="609398"/>
          </a:xfrm>
        </p:spPr>
        <p:txBody>
          <a:bodyPr anchor="t" anchorCtr="0">
            <a:spAutoFit/>
          </a:bodyPr>
          <a:lstStyle>
            <a:lvl1pPr algn="ctr">
              <a:defRPr sz="4400">
                <a:solidFill>
                  <a:schemeClr val="bg1"/>
                </a:solidFill>
              </a:defRPr>
            </a:lvl1pPr>
          </a:lstStyle>
          <a:p>
            <a:r>
              <a:rPr lang="en-US"/>
              <a:t>Click to edit Master title style</a:t>
            </a:r>
            <a:endParaRPr lang="en-US" dirty="0"/>
          </a:p>
        </p:txBody>
      </p:sp>
      <p:sp>
        <p:nvSpPr>
          <p:cNvPr id="5" name="TextBox 4"/>
          <p:cNvSpPr txBox="1"/>
          <p:nvPr userDrawn="1"/>
        </p:nvSpPr>
        <p:spPr>
          <a:xfrm>
            <a:off x="9975898" y="2805077"/>
            <a:ext cx="914400" cy="914400"/>
          </a:xfrm>
          <a:prstGeom prst="rect">
            <a:avLst/>
          </a:prstGeom>
          <a:noFill/>
        </p:spPr>
        <p:txBody>
          <a:bodyPr wrap="none" lIns="0" tIns="0" rIns="0" bIns="0" rtlCol="0" anchor="t" anchorCtr="0">
            <a:noAutofit/>
          </a:bodyPr>
          <a:lstStyle/>
          <a:p>
            <a:pPr marL="0" marR="0" indent="0" algn="l" defTabSz="914400" rtl="0" eaLnBrk="1" fontAlgn="auto" latinLnBrk="0" hangingPunct="1">
              <a:lnSpc>
                <a:spcPct val="100000"/>
              </a:lnSpc>
              <a:spcBef>
                <a:spcPts val="0"/>
              </a:spcBef>
              <a:spcAft>
                <a:spcPts val="0"/>
              </a:spcAft>
              <a:buClrTx/>
              <a:buSzTx/>
              <a:buFontTx/>
              <a:buNone/>
              <a:tabLst/>
            </a:pPr>
            <a:endParaRPr lang="en-US" sz="1000" b="0" i="0" dirty="0">
              <a:latin typeface="Arial Regular" charset="0"/>
              <a:ea typeface="Arial Regular" charset="0"/>
              <a:cs typeface="Arial Regular" charset="0"/>
            </a:endParaRPr>
          </a:p>
        </p:txBody>
      </p:sp>
    </p:spTree>
    <p:extLst>
      <p:ext uri="{BB962C8B-B14F-4D97-AF65-F5344CB8AC3E}">
        <p14:creationId xmlns:p14="http://schemas.microsoft.com/office/powerpoint/2010/main" val="50459731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Closing Black &amp; White">
    <p:spTree>
      <p:nvGrpSpPr>
        <p:cNvPr id="1" name=""/>
        <p:cNvGrpSpPr/>
        <p:nvPr/>
      </p:nvGrpSpPr>
      <p:grpSpPr>
        <a:xfrm>
          <a:off x="0" y="0"/>
          <a:ext cx="0" cy="0"/>
          <a:chOff x="0" y="0"/>
          <a:chExt cx="0" cy="0"/>
        </a:xfrm>
      </p:grpSpPr>
      <p:sp>
        <p:nvSpPr>
          <p:cNvPr id="6" name="Rectangle 5"/>
          <p:cNvSpPr/>
          <p:nvPr userDrawn="1"/>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endParaRPr lang="en-US" sz="1000" dirty="0">
              <a:latin typeface="Arial Regular" charset="0"/>
              <a:ea typeface="Arial Regular" charset="0"/>
              <a:cs typeface="Arial Regular" charset="0"/>
            </a:endParaRPr>
          </a:p>
        </p:txBody>
      </p:sp>
      <p:sp>
        <p:nvSpPr>
          <p:cNvPr id="5" name="TextBox 4"/>
          <p:cNvSpPr txBox="1"/>
          <p:nvPr userDrawn="1"/>
        </p:nvSpPr>
        <p:spPr>
          <a:xfrm>
            <a:off x="9975898" y="2805077"/>
            <a:ext cx="914400" cy="914400"/>
          </a:xfrm>
          <a:prstGeom prst="rect">
            <a:avLst/>
          </a:prstGeom>
          <a:noFill/>
        </p:spPr>
        <p:txBody>
          <a:bodyPr wrap="none" lIns="0" tIns="0" rIns="0" bIns="0" rtlCol="0" anchor="t" anchorCtr="0">
            <a:noAutofit/>
          </a:bodyPr>
          <a:lstStyle/>
          <a:p>
            <a:pPr marL="0" marR="0" indent="0" algn="l" defTabSz="914400" rtl="0" eaLnBrk="1" fontAlgn="auto" latinLnBrk="0" hangingPunct="1">
              <a:lnSpc>
                <a:spcPct val="100000"/>
              </a:lnSpc>
              <a:spcBef>
                <a:spcPts val="0"/>
              </a:spcBef>
              <a:spcAft>
                <a:spcPts val="0"/>
              </a:spcAft>
              <a:buClrTx/>
              <a:buSzTx/>
              <a:buFontTx/>
              <a:buNone/>
              <a:tabLst/>
            </a:pPr>
            <a:endParaRPr lang="en-US" sz="1000" b="0" i="0" dirty="0">
              <a:latin typeface="Arial Regular" charset="0"/>
              <a:ea typeface="Arial Regular" charset="0"/>
              <a:cs typeface="Arial Regular" charset="0"/>
            </a:endParaRPr>
          </a:p>
        </p:txBody>
      </p:sp>
      <p:sp>
        <p:nvSpPr>
          <p:cNvPr id="9" name="Title 1"/>
          <p:cNvSpPr>
            <a:spLocks noGrp="1"/>
          </p:cNvSpPr>
          <p:nvPr>
            <p:ph type="ctrTitle"/>
          </p:nvPr>
        </p:nvSpPr>
        <p:spPr>
          <a:xfrm>
            <a:off x="685800" y="2448862"/>
            <a:ext cx="7772400" cy="609398"/>
          </a:xfrm>
        </p:spPr>
        <p:txBody>
          <a:bodyPr anchor="t" anchorCtr="0">
            <a:spAutoFit/>
          </a:bodyPr>
          <a:lstStyle>
            <a:lvl1pPr algn="ctr">
              <a:defRPr sz="4400">
                <a:solidFill>
                  <a:schemeClr val="tx1"/>
                </a:solidFill>
              </a:defRPr>
            </a:lvl1pPr>
          </a:lstStyle>
          <a:p>
            <a:r>
              <a:rPr lang="en-US"/>
              <a:t>Click to edit Master title style</a:t>
            </a:r>
            <a:endParaRPr lang="en-US" dirty="0"/>
          </a:p>
        </p:txBody>
      </p:sp>
      <p:pic>
        <p:nvPicPr>
          <p:cNvPr id="7" name="Picture 6"/>
          <p:cNvPicPr>
            <a:picLocks noChangeAspect="1"/>
          </p:cNvPicPr>
          <p:nvPr userDrawn="1"/>
        </p:nvPicPr>
        <p:blipFill>
          <a:blip r:embed="rId2">
            <a:clrChange>
              <a:clrFrom>
                <a:srgbClr val="FDFDFD"/>
              </a:clrFrom>
              <a:clrTo>
                <a:srgbClr val="FDFDFD">
                  <a:alpha val="0"/>
                </a:srgbClr>
              </a:clrTo>
            </a:clrChange>
          </a:blip>
          <a:stretch>
            <a:fillRect/>
          </a:stretch>
        </p:blipFill>
        <p:spPr>
          <a:xfrm>
            <a:off x="4106312" y="4648130"/>
            <a:ext cx="917379" cy="1420801"/>
          </a:xfrm>
          <a:prstGeom prst="rect">
            <a:avLst/>
          </a:prstGeom>
        </p:spPr>
      </p:pic>
    </p:spTree>
    <p:extLst>
      <p:ext uri="{BB962C8B-B14F-4D97-AF65-F5344CB8AC3E}">
        <p14:creationId xmlns:p14="http://schemas.microsoft.com/office/powerpoint/2010/main" val="22770258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Placeholder 1"/>
          <p:cNvSpPr>
            <a:spLocks noGrp="1"/>
          </p:cNvSpPr>
          <p:nvPr>
            <p:ph type="title"/>
          </p:nvPr>
        </p:nvSpPr>
        <p:spPr>
          <a:xfrm>
            <a:off x="451485" y="1006088"/>
            <a:ext cx="8251450" cy="249299"/>
          </a:xfrm>
          <a:prstGeom prst="rect">
            <a:avLst/>
          </a:prstGeom>
        </p:spPr>
        <p:txBody>
          <a:bodyPr vert="horz" wrap="square" lIns="0" tIns="0" rIns="0" bIns="0" rtlCol="0" anchor="t" anchorCtr="0">
            <a:spAutoFit/>
          </a:bodyPr>
          <a:lstStyle/>
          <a:p>
            <a:r>
              <a:rPr lang="en-US"/>
              <a:t>Click to edit Master title style</a:t>
            </a:r>
            <a:endParaRPr lang="en-US" dirty="0"/>
          </a:p>
        </p:txBody>
      </p:sp>
      <p:sp>
        <p:nvSpPr>
          <p:cNvPr id="3" name="Text Placeholder 2"/>
          <p:cNvSpPr>
            <a:spLocks noGrp="1"/>
          </p:cNvSpPr>
          <p:nvPr>
            <p:ph type="body" idx="1"/>
          </p:nvPr>
        </p:nvSpPr>
        <p:spPr>
          <a:xfrm>
            <a:off x="451485" y="1550083"/>
            <a:ext cx="8229111" cy="1827816"/>
          </a:xfrm>
          <a:prstGeom prst="rect">
            <a:avLst/>
          </a:prstGeom>
        </p:spPr>
        <p:txBody>
          <a:bodyPr vert="horz" wrap="square" lIns="0" tIns="0" rIns="0" bIns="0" rtlCol="0">
            <a:noAutofit/>
          </a:bodyPr>
          <a:lstStyle/>
          <a:p>
            <a:pPr lvl="0"/>
            <a:r>
              <a:rPr lang="en-US" dirty="0"/>
              <a:t>Click to edit Master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extBox 7"/>
          <p:cNvSpPr txBox="1"/>
          <p:nvPr userDrawn="1"/>
        </p:nvSpPr>
        <p:spPr>
          <a:xfrm>
            <a:off x="451485" y="6555025"/>
            <a:ext cx="1273105" cy="246221"/>
          </a:xfrm>
          <a:prstGeom prst="rect">
            <a:avLst/>
          </a:prstGeom>
          <a:noFill/>
        </p:spPr>
        <p:txBody>
          <a:bodyPr wrap="none" lIns="0" tIns="0" rIns="0" bIns="0" rtlCol="0" anchor="t" anchorCtr="0">
            <a:no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100" dirty="0">
                <a:latin typeface="Arial" charset="0"/>
                <a:ea typeface="Arial" charset="0"/>
                <a:cs typeface="Arial" charset="0"/>
              </a:rPr>
              <a:t>© PFM</a:t>
            </a:r>
          </a:p>
        </p:txBody>
      </p:sp>
      <p:sp>
        <p:nvSpPr>
          <p:cNvPr id="9" name="Slide Number Placeholder 5"/>
          <p:cNvSpPr txBox="1">
            <a:spLocks/>
          </p:cNvSpPr>
          <p:nvPr userDrawn="1"/>
        </p:nvSpPr>
        <p:spPr>
          <a:xfrm>
            <a:off x="8606117" y="6500875"/>
            <a:ext cx="396367"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605F1538-3331-E648-B801-7E18C85EB11D}" type="slidenum">
              <a:rPr lang="en-US" sz="1100" smtClean="0">
                <a:latin typeface="Arial" charset="0"/>
                <a:ea typeface="Arial" charset="0"/>
                <a:cs typeface="Arial" charset="0"/>
              </a:rPr>
              <a:pPr algn="r"/>
              <a:t>‹#›</a:t>
            </a:fld>
            <a:endParaRPr lang="en-US" sz="1200" dirty="0">
              <a:latin typeface="Arial" charset="0"/>
              <a:ea typeface="Arial" charset="0"/>
              <a:cs typeface="Arial" charset="0"/>
            </a:endParaRPr>
          </a:p>
        </p:txBody>
      </p:sp>
    </p:spTree>
    <p:extLst>
      <p:ext uri="{BB962C8B-B14F-4D97-AF65-F5344CB8AC3E}">
        <p14:creationId xmlns:p14="http://schemas.microsoft.com/office/powerpoint/2010/main" val="1769589963"/>
      </p:ext>
    </p:extLst>
  </p:cSld>
  <p:clrMap bg1="lt1" tx1="dk1" bg2="lt2" tx2="dk2" accent1="accent1" accent2="accent2" accent3="accent3" accent4="accent4" accent5="accent5" accent6="accent6" hlink="hlink" folHlink="folHlink"/>
  <p:sldLayoutIdLst>
    <p:sldLayoutId id="2147483689" r:id="rId1"/>
    <p:sldLayoutId id="2147483719" r:id="rId2"/>
    <p:sldLayoutId id="2147483676" r:id="rId3"/>
    <p:sldLayoutId id="2147483677" r:id="rId4"/>
    <p:sldLayoutId id="2147483674" r:id="rId5"/>
    <p:sldLayoutId id="2147483675" r:id="rId6"/>
    <p:sldLayoutId id="2147483714" r:id="rId7"/>
    <p:sldLayoutId id="2147483720" r:id="rId8"/>
    <p:sldLayoutId id="2147483717" r:id="rId9"/>
    <p:sldLayoutId id="2147483724" r:id="rId10"/>
    <p:sldLayoutId id="2147483726" r:id="rId11"/>
    <p:sldLayoutId id="2147483725" r:id="rId12"/>
    <p:sldLayoutId id="2147483678" r:id="rId13"/>
    <p:sldLayoutId id="2147483682" r:id="rId14"/>
    <p:sldLayoutId id="2147483721" r:id="rId15"/>
    <p:sldLayoutId id="2147483684" r:id="rId16"/>
    <p:sldLayoutId id="2147483685" r:id="rId17"/>
    <p:sldLayoutId id="2147483686" r:id="rId18"/>
    <p:sldLayoutId id="2147483690" r:id="rId19"/>
    <p:sldLayoutId id="2147483722" r:id="rId20"/>
  </p:sldLayoutIdLst>
  <p:txStyles>
    <p:titleStyle>
      <a:lvl1pPr algn="l" defTabSz="914400" rtl="0" eaLnBrk="1" latinLnBrk="0" hangingPunct="1">
        <a:lnSpc>
          <a:spcPct val="90000"/>
        </a:lnSpc>
        <a:spcBef>
          <a:spcPct val="0"/>
        </a:spcBef>
        <a:buNone/>
        <a:defRPr sz="1800" b="1" i="0" kern="1200">
          <a:solidFill>
            <a:schemeClr val="tx2"/>
          </a:solidFill>
          <a:latin typeface="Arial" charset="0"/>
          <a:ea typeface="Arial" charset="0"/>
          <a:cs typeface="Arial" charset="0"/>
        </a:defRPr>
      </a:lvl1pPr>
    </p:titleStyle>
    <p:bodyStyle>
      <a:lvl1pPr marL="225425" indent="-225425" algn="l" defTabSz="914400" rtl="0" eaLnBrk="1" latinLnBrk="0" hangingPunct="1">
        <a:lnSpc>
          <a:spcPct val="110000"/>
        </a:lnSpc>
        <a:spcBef>
          <a:spcPts val="1200"/>
        </a:spcBef>
        <a:buClr>
          <a:schemeClr val="accent2"/>
        </a:buClr>
        <a:buSzPct val="90000"/>
        <a:buFont typeface="Wingdings 2" panose="05020102010507070707" pitchFamily="18" charset="2"/>
        <a:buChar char="Ã"/>
        <a:defRPr sz="1200" kern="1200">
          <a:solidFill>
            <a:schemeClr val="tx2"/>
          </a:solidFill>
          <a:latin typeface="+mn-lt"/>
          <a:ea typeface="Arial" charset="0"/>
          <a:cs typeface="Arial" charset="0"/>
        </a:defRPr>
      </a:lvl1pPr>
      <a:lvl2pPr marL="398463" indent="-173038" algn="l" defTabSz="914400" rtl="0" eaLnBrk="1" latinLnBrk="0" hangingPunct="1">
        <a:lnSpc>
          <a:spcPct val="110000"/>
        </a:lnSpc>
        <a:spcBef>
          <a:spcPts val="1200"/>
        </a:spcBef>
        <a:buClr>
          <a:schemeClr val="accent2"/>
        </a:buClr>
        <a:buFont typeface="Arial" panose="020B0604020202020204" pitchFamily="34" charset="0"/>
        <a:buChar char="•"/>
        <a:defRPr sz="1200" kern="1200">
          <a:solidFill>
            <a:schemeClr val="tx2"/>
          </a:solidFill>
          <a:latin typeface="+mn-lt"/>
          <a:ea typeface="Soleil" charset="0"/>
          <a:cs typeface="Soleil" charset="0"/>
        </a:defRPr>
      </a:lvl2pPr>
      <a:lvl3pPr marL="569913" indent="-171450" algn="l" defTabSz="914400" rtl="0" eaLnBrk="1" latinLnBrk="0" hangingPunct="1">
        <a:lnSpc>
          <a:spcPct val="110000"/>
        </a:lnSpc>
        <a:spcBef>
          <a:spcPts val="1200"/>
        </a:spcBef>
        <a:buClr>
          <a:schemeClr val="accent2"/>
        </a:buClr>
        <a:buFont typeface="Arial" panose="020B0604020202020204" pitchFamily="34" charset="0"/>
        <a:buChar char="•"/>
        <a:defRPr sz="1200" kern="1200">
          <a:solidFill>
            <a:schemeClr val="tx2"/>
          </a:solidFill>
          <a:latin typeface="+mn-lt"/>
          <a:ea typeface="Arial" charset="0"/>
          <a:cs typeface="Arial" charset="0"/>
        </a:defRPr>
      </a:lvl3pPr>
      <a:lvl4pPr marL="742950" indent="-173038" algn="l" defTabSz="914400" rtl="0" eaLnBrk="1" latinLnBrk="0" hangingPunct="1">
        <a:lnSpc>
          <a:spcPct val="110000"/>
        </a:lnSpc>
        <a:spcBef>
          <a:spcPts val="1200"/>
        </a:spcBef>
        <a:buClr>
          <a:schemeClr val="accent2"/>
        </a:buClr>
        <a:buFont typeface="Arial" panose="020B0604020202020204" pitchFamily="34" charset="0"/>
        <a:buChar char="•"/>
        <a:defRPr sz="1200" kern="1200">
          <a:solidFill>
            <a:schemeClr val="tx2"/>
          </a:solidFill>
          <a:latin typeface="+mn-lt"/>
          <a:ea typeface="Arial" charset="0"/>
          <a:cs typeface="Arial" charset="0"/>
        </a:defRPr>
      </a:lvl4pPr>
      <a:lvl5pPr marL="914400" indent="-173038" algn="l" defTabSz="914400" rtl="0" eaLnBrk="1" latinLnBrk="0" hangingPunct="1">
        <a:lnSpc>
          <a:spcPct val="110000"/>
        </a:lnSpc>
        <a:spcBef>
          <a:spcPts val="1200"/>
        </a:spcBef>
        <a:buClr>
          <a:schemeClr val="accent2"/>
        </a:buClr>
        <a:buFont typeface="Arial" panose="020B0604020202020204" pitchFamily="34" charset="0"/>
        <a:buChar char="•"/>
        <a:defRPr sz="1200" kern="1200" baseline="0">
          <a:solidFill>
            <a:schemeClr val="tx2"/>
          </a:solidFill>
          <a:latin typeface="+mn-lt"/>
          <a:ea typeface="Arial" charset="0"/>
          <a:cs typeface="Arial"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package" Target="../embeddings/Microsoft_Excel_Worksheet.xlsx"/><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BC3FC5-89E7-DE65-FE7A-5D8393A8D3D4}"/>
              </a:ext>
            </a:extLst>
          </p:cNvPr>
          <p:cNvSpPr>
            <a:spLocks noGrp="1"/>
          </p:cNvSpPr>
          <p:nvPr>
            <p:ph type="ctrTitle"/>
          </p:nvPr>
        </p:nvSpPr>
        <p:spPr>
          <a:xfrm>
            <a:off x="581228" y="2001838"/>
            <a:ext cx="7691403" cy="886397"/>
          </a:xfrm>
        </p:spPr>
        <p:txBody>
          <a:bodyPr/>
          <a:lstStyle/>
          <a:p>
            <a:r>
              <a:rPr lang="en-US" sz="3200" dirty="0"/>
              <a:t>Upper Darby Township</a:t>
            </a:r>
            <a:br>
              <a:rPr lang="en-US" sz="3200" dirty="0"/>
            </a:br>
            <a:r>
              <a:rPr lang="en-US" sz="3200" dirty="0"/>
              <a:t>Earned Income Tax briefing</a:t>
            </a:r>
          </a:p>
        </p:txBody>
      </p:sp>
      <p:sp>
        <p:nvSpPr>
          <p:cNvPr id="6" name="Text Placeholder 5">
            <a:extLst>
              <a:ext uri="{FF2B5EF4-FFF2-40B4-BE49-F238E27FC236}">
                <a16:creationId xmlns:a16="http://schemas.microsoft.com/office/drawing/2014/main" id="{422B3707-C470-3A1E-8652-C233384A7A4C}"/>
              </a:ext>
            </a:extLst>
          </p:cNvPr>
          <p:cNvSpPr>
            <a:spLocks noGrp="1"/>
          </p:cNvSpPr>
          <p:nvPr>
            <p:ph type="body" sz="quarter" idx="12"/>
          </p:nvPr>
        </p:nvSpPr>
        <p:spPr/>
        <p:txBody>
          <a:bodyPr/>
          <a:lstStyle/>
          <a:p>
            <a:endParaRPr lang="en-US"/>
          </a:p>
        </p:txBody>
      </p:sp>
      <p:sp>
        <p:nvSpPr>
          <p:cNvPr id="8" name="Content Placeholder 7">
            <a:extLst>
              <a:ext uri="{FF2B5EF4-FFF2-40B4-BE49-F238E27FC236}">
                <a16:creationId xmlns:a16="http://schemas.microsoft.com/office/drawing/2014/main" id="{9DB87293-B2BC-401D-2E32-8BCBB6D9884C}"/>
              </a:ext>
            </a:extLst>
          </p:cNvPr>
          <p:cNvSpPr>
            <a:spLocks noGrp="1"/>
          </p:cNvSpPr>
          <p:nvPr>
            <p:ph sz="quarter" idx="16"/>
          </p:nvPr>
        </p:nvSpPr>
        <p:spPr>
          <a:xfrm>
            <a:off x="578707" y="4455062"/>
            <a:ext cx="5929312" cy="1777957"/>
          </a:xfrm>
        </p:spPr>
        <p:txBody>
          <a:bodyPr/>
          <a:lstStyle/>
          <a:p>
            <a:pPr>
              <a:lnSpc>
                <a:spcPct val="100000"/>
              </a:lnSpc>
              <a:spcBef>
                <a:spcPts val="600"/>
              </a:spcBef>
            </a:pPr>
            <a:r>
              <a:rPr lang="en-US" dirty="0"/>
              <a:t>Gordon Mann</a:t>
            </a:r>
          </a:p>
        </p:txBody>
      </p:sp>
    </p:spTree>
    <p:extLst>
      <p:ext uri="{BB962C8B-B14F-4D97-AF65-F5344CB8AC3E}">
        <p14:creationId xmlns:p14="http://schemas.microsoft.com/office/powerpoint/2010/main" val="22133712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E88515-BB12-89BE-264E-428BF9BAA042}"/>
              </a:ext>
            </a:extLst>
          </p:cNvPr>
          <p:cNvSpPr>
            <a:spLocks noGrp="1"/>
          </p:cNvSpPr>
          <p:nvPr>
            <p:ph type="title"/>
          </p:nvPr>
        </p:nvSpPr>
        <p:spPr/>
        <p:txBody>
          <a:bodyPr/>
          <a:lstStyle/>
          <a:p>
            <a:r>
              <a:rPr lang="en-US" dirty="0">
                <a:solidFill>
                  <a:schemeClr val="tx1"/>
                </a:solidFill>
              </a:rPr>
              <a:t>Why are we discussing the EIT?</a:t>
            </a:r>
          </a:p>
        </p:txBody>
      </p:sp>
      <p:sp>
        <p:nvSpPr>
          <p:cNvPr id="3" name="Text Placeholder 2">
            <a:extLst>
              <a:ext uri="{FF2B5EF4-FFF2-40B4-BE49-F238E27FC236}">
                <a16:creationId xmlns:a16="http://schemas.microsoft.com/office/drawing/2014/main" id="{4F17C9E6-25FB-8A7B-980A-63245FCE51E7}"/>
              </a:ext>
            </a:extLst>
          </p:cNvPr>
          <p:cNvSpPr>
            <a:spLocks noGrp="1"/>
          </p:cNvSpPr>
          <p:nvPr>
            <p:ph type="body" sz="quarter" idx="10"/>
          </p:nvPr>
        </p:nvSpPr>
        <p:spPr>
          <a:xfrm>
            <a:off x="450849" y="1495758"/>
            <a:ext cx="8038809" cy="853160"/>
          </a:xfrm>
        </p:spPr>
        <p:txBody>
          <a:bodyPr/>
          <a:lstStyle/>
          <a:p>
            <a:pPr marL="0" indent="0" algn="just">
              <a:lnSpc>
                <a:spcPct val="107000"/>
              </a:lnSpc>
              <a:spcBef>
                <a:spcPts val="0"/>
              </a:spcBef>
              <a:spcAft>
                <a:spcPts val="800"/>
              </a:spcAft>
              <a:buNone/>
            </a:pPr>
            <a:r>
              <a:rPr lang="en-US" sz="1200" dirty="0">
                <a:solidFill>
                  <a:schemeClr val="tx1"/>
                </a:solidFill>
              </a:rPr>
              <a:t>In Summer 2023, PFM completed a five-year financial plan for Upper Darby Township. As part of that Plan, we evaluated the Township’s finances. The Township’s audited results showed revenues have been insufficient to cover expenses for the past several years (from 2018 through 2022). At the time of analysis, the Township had depleted its unassigned reserves to nearly zero by the end of 2021 (0.2 percent of spending).</a:t>
            </a:r>
          </a:p>
          <a:p>
            <a:pPr marL="0" marR="0" indent="0" algn="just">
              <a:lnSpc>
                <a:spcPct val="107000"/>
              </a:lnSpc>
              <a:spcBef>
                <a:spcPts val="0"/>
              </a:spcBef>
              <a:spcAft>
                <a:spcPts val="800"/>
              </a:spcAft>
              <a:buNone/>
            </a:pPr>
            <a:r>
              <a:rPr lang="en-US" dirty="0">
                <a:solidFill>
                  <a:srgbClr val="000000"/>
                </a:solidFill>
                <a:effectLst/>
                <a:latin typeface="+mj-lt"/>
                <a:ea typeface="Calibri" panose="020F0502020204030204" pitchFamily="34" charset="0"/>
                <a:cs typeface="Times New Roman" panose="02020603050405020304" pitchFamily="18" charset="0"/>
              </a:rPr>
              <a:t>From </a:t>
            </a:r>
            <a:r>
              <a:rPr lang="en-US" dirty="0">
                <a:effectLst/>
                <a:latin typeface="+mj-lt"/>
                <a:ea typeface="Calibri" panose="020F0502020204030204" pitchFamily="34" charset="0"/>
                <a:cs typeface="Times New Roman" panose="02020603050405020304" pitchFamily="18" charset="0"/>
              </a:rPr>
              <a:t>2017 to 2021, revenue grew by 1.4 percent annually, even after real estate tax and sanitation fee increases, while expenditures grew by 2.7 percent. Even with the modest growth in personnel costs during this period, total spending still grew faster than total revenues. </a:t>
            </a:r>
            <a:r>
              <a:rPr lang="en-US" b="1" dirty="0">
                <a:solidFill>
                  <a:schemeClr val="accent2"/>
                </a:solidFill>
                <a:effectLst/>
                <a:latin typeface="+mj-lt"/>
                <a:ea typeface="Calibri" panose="020F0502020204030204" pitchFamily="34" charset="0"/>
                <a:cs typeface="Times New Roman" panose="02020603050405020304" pitchFamily="18" charset="0"/>
              </a:rPr>
              <a:t>Like many other Pennsylvania communities, Upper Darby has a structural deficit where recurring revenues are not growing as fast as recurring expenditures.</a:t>
            </a:r>
            <a:endParaRPr lang="en-US" b="1" dirty="0">
              <a:solidFill>
                <a:schemeClr val="accent2"/>
              </a:solidFill>
              <a:latin typeface="+mj-lt"/>
              <a:ea typeface="Calibri" panose="020F0502020204030204" pitchFamily="34" charset="0"/>
              <a:cs typeface="Times New Roman" panose="02020603050405020304" pitchFamily="18" charset="0"/>
            </a:endParaRPr>
          </a:p>
          <a:p>
            <a:pPr marL="0" marR="0" indent="0" algn="ctr">
              <a:lnSpc>
                <a:spcPct val="107000"/>
              </a:lnSpc>
              <a:spcBef>
                <a:spcPts val="0"/>
              </a:spcBef>
              <a:spcAft>
                <a:spcPts val="800"/>
              </a:spcAft>
              <a:buNone/>
            </a:pPr>
            <a:r>
              <a:rPr lang="en-US" b="1" dirty="0">
                <a:solidFill>
                  <a:schemeClr val="tx1"/>
                </a:solidFill>
                <a:effectLst/>
                <a:latin typeface="+mj-lt"/>
                <a:ea typeface="Calibri" panose="020F0502020204030204" pitchFamily="34" charset="0"/>
                <a:cs typeface="Times New Roman" panose="02020603050405020304" pitchFamily="18" charset="0"/>
              </a:rPr>
              <a:t>Historical Gro</a:t>
            </a:r>
            <a:r>
              <a:rPr lang="en-US" b="1" dirty="0">
                <a:solidFill>
                  <a:schemeClr val="tx1"/>
                </a:solidFill>
                <a:latin typeface="+mj-lt"/>
                <a:ea typeface="Calibri" panose="020F0502020204030204" pitchFamily="34" charset="0"/>
                <a:cs typeface="Times New Roman" panose="02020603050405020304" pitchFamily="18" charset="0"/>
              </a:rPr>
              <a:t>wth Rates, 2017 – 2021 (Excluding TANs and ARPA)</a:t>
            </a:r>
            <a:endParaRPr lang="en-US" b="1" dirty="0">
              <a:solidFill>
                <a:schemeClr val="tx1"/>
              </a:solidFill>
              <a:effectLst/>
              <a:latin typeface="+mj-lt"/>
              <a:ea typeface="Calibri" panose="020F0502020204030204" pitchFamily="34" charset="0"/>
              <a:cs typeface="Times New Roman" panose="02020603050405020304" pitchFamily="18" charset="0"/>
            </a:endParaRPr>
          </a:p>
        </p:txBody>
      </p:sp>
      <p:graphicFrame>
        <p:nvGraphicFramePr>
          <p:cNvPr id="5" name="Chart 4">
            <a:extLst>
              <a:ext uri="{FF2B5EF4-FFF2-40B4-BE49-F238E27FC236}">
                <a16:creationId xmlns:a16="http://schemas.microsoft.com/office/drawing/2014/main" id="{0CEDA5D7-A59C-48D9-AC2C-306431E8CF76}"/>
              </a:ext>
            </a:extLst>
          </p:cNvPr>
          <p:cNvGraphicFramePr/>
          <p:nvPr>
            <p:extLst>
              <p:ext uri="{D42A27DB-BD31-4B8C-83A1-F6EECF244321}">
                <p14:modId xmlns:p14="http://schemas.microsoft.com/office/powerpoint/2010/main" val="1875187573"/>
              </p:ext>
            </p:extLst>
          </p:nvPr>
        </p:nvGraphicFramePr>
        <p:xfrm>
          <a:off x="547321" y="3612776"/>
          <a:ext cx="7845863" cy="2662189"/>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08481791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0DD35C-392B-22BD-A8BE-A008009AF785}"/>
              </a:ext>
            </a:extLst>
          </p:cNvPr>
          <p:cNvSpPr>
            <a:spLocks noGrp="1"/>
          </p:cNvSpPr>
          <p:nvPr>
            <p:ph type="title"/>
          </p:nvPr>
        </p:nvSpPr>
        <p:spPr/>
        <p:txBody>
          <a:bodyPr/>
          <a:lstStyle/>
          <a:p>
            <a:r>
              <a:rPr lang="en-US" dirty="0">
                <a:solidFill>
                  <a:schemeClr val="tx1"/>
                </a:solidFill>
              </a:rPr>
              <a:t>Are things better now?</a:t>
            </a:r>
          </a:p>
        </p:txBody>
      </p:sp>
      <p:sp>
        <p:nvSpPr>
          <p:cNvPr id="3" name="Text Placeholder 2">
            <a:extLst>
              <a:ext uri="{FF2B5EF4-FFF2-40B4-BE49-F238E27FC236}">
                <a16:creationId xmlns:a16="http://schemas.microsoft.com/office/drawing/2014/main" id="{67767F4D-E85F-E316-C17D-7E41E3757745}"/>
              </a:ext>
            </a:extLst>
          </p:cNvPr>
          <p:cNvSpPr>
            <a:spLocks noGrp="1"/>
          </p:cNvSpPr>
          <p:nvPr>
            <p:ph type="body" sz="quarter" idx="10"/>
          </p:nvPr>
        </p:nvSpPr>
        <p:spPr>
          <a:xfrm>
            <a:off x="457200" y="1378312"/>
            <a:ext cx="8229600" cy="4549819"/>
          </a:xfrm>
        </p:spPr>
        <p:txBody>
          <a:bodyPr/>
          <a:lstStyle/>
          <a:p>
            <a:pPr marL="0" indent="0" algn="just">
              <a:buNone/>
            </a:pPr>
            <a:r>
              <a:rPr lang="en-US" sz="1400" dirty="0"/>
              <a:t>We are updating the baseline projection through 2030 so we can update the analysis on the prior page. But the amended version of the 2025 budget indicates the Township still has a structural deficit:</a:t>
            </a:r>
          </a:p>
          <a:p>
            <a:pPr algn="just">
              <a:buFont typeface="Wingdings" panose="05000000000000000000" pitchFamily="2" charset="2"/>
              <a:buChar char="§"/>
            </a:pPr>
            <a:r>
              <a:rPr lang="en-US" sz="1400" dirty="0"/>
              <a:t>General Fund expenditures: $97.8 million (+10.1% from 2024 budget)</a:t>
            </a:r>
          </a:p>
          <a:p>
            <a:pPr algn="just">
              <a:buFont typeface="Wingdings" panose="05000000000000000000" pitchFamily="2" charset="2"/>
              <a:buChar char="§"/>
            </a:pPr>
            <a:r>
              <a:rPr lang="en-US" sz="1400" dirty="0"/>
              <a:t>General Fund revenues (w/out fund balance): $87.2 million (-1.8% from 2024 budget)</a:t>
            </a:r>
          </a:p>
          <a:p>
            <a:pPr algn="just">
              <a:buFont typeface="Wingdings" panose="05000000000000000000" pitchFamily="2" charset="2"/>
              <a:buChar char="§"/>
            </a:pPr>
            <a:r>
              <a:rPr lang="en-US" sz="1400" dirty="0"/>
              <a:t>Deficit covered by fund balance (reserves): -$10.6 million </a:t>
            </a:r>
          </a:p>
          <a:p>
            <a:pPr marL="0" indent="0" algn="just">
              <a:buNone/>
            </a:pPr>
            <a:r>
              <a:rPr lang="en-US" sz="1400" dirty="0"/>
              <a:t>The proposed budget meets the legal definition as a balanced budget (“revenues” = expenditures) but it only clears that low bar because it relies on a $10.6 million short-term solution (depleting reserves).</a:t>
            </a:r>
          </a:p>
          <a:p>
            <a:pPr marL="0" indent="0" algn="just">
              <a:buNone/>
            </a:pPr>
            <a:r>
              <a:rPr lang="en-US" sz="1400" dirty="0"/>
              <a:t>The Township reports that fund balance grew from $0.2 million in 2021 to $4.9 million in 2022 and $10.4 million in 2023. Finance projects fund balance will be $14.4 million at the end of 2024. If the Township follows its budget, fund balance would drop back below $4.0 million at the end of this year without the EIT. The Township lists a little under $20 million (20 percent of General Fund budget) as its target, which is reasonable.</a:t>
            </a:r>
          </a:p>
          <a:p>
            <a:pPr marL="0" indent="0" algn="just">
              <a:buNone/>
            </a:pPr>
            <a:r>
              <a:rPr lang="en-US" sz="1400" dirty="0"/>
              <a:t>Current year real estate tax revenues are $1.6 million (or 2.9 percent) lower in 2025 than in 2024. Total General Fund revenues are also $1.6 million lower than in 2024. So, while the Township is making changes that increase individual revenue lines, the net impact across all lines is less than $50,000. </a:t>
            </a:r>
          </a:p>
          <a:p>
            <a:pPr marL="0" indent="0" algn="just">
              <a:buNone/>
            </a:pPr>
            <a:r>
              <a:rPr lang="en-US" sz="1400" b="1" dirty="0">
                <a:solidFill>
                  <a:schemeClr val="accent2"/>
                </a:solidFill>
              </a:rPr>
              <a:t>The revenue problem is still present. Township revenues are flat without the EIT.</a:t>
            </a:r>
          </a:p>
          <a:p>
            <a:pPr marL="0" indent="0" algn="just">
              <a:buNone/>
            </a:pPr>
            <a:endParaRPr lang="en-US" sz="1400" dirty="0"/>
          </a:p>
          <a:p>
            <a:pPr marL="0" indent="0" algn="ctr">
              <a:buNone/>
            </a:pPr>
            <a:endParaRPr lang="en-US" sz="1300" b="1" dirty="0"/>
          </a:p>
          <a:p>
            <a:pPr marL="0" indent="0" algn="ctr">
              <a:buNone/>
            </a:pPr>
            <a:endParaRPr lang="en-US" sz="1300" b="1" dirty="0"/>
          </a:p>
          <a:p>
            <a:pPr marL="0" indent="0" algn="ctr">
              <a:buNone/>
            </a:pPr>
            <a:endParaRPr lang="en-US" sz="1300" b="1" dirty="0"/>
          </a:p>
          <a:p>
            <a:pPr marL="0" indent="0" algn="ctr">
              <a:buNone/>
            </a:pPr>
            <a:endParaRPr lang="en-US" sz="1300" b="1" dirty="0"/>
          </a:p>
          <a:p>
            <a:pPr marL="0" indent="0" algn="ctr">
              <a:buNone/>
            </a:pPr>
            <a:endParaRPr lang="en-US" sz="1300" b="1" dirty="0"/>
          </a:p>
          <a:p>
            <a:pPr marL="0" indent="0" algn="ctr">
              <a:buNone/>
            </a:pPr>
            <a:endParaRPr lang="en-US" sz="1300" b="1" dirty="0"/>
          </a:p>
          <a:p>
            <a:pPr marL="0" indent="0" algn="ctr">
              <a:buNone/>
            </a:pPr>
            <a:endParaRPr lang="en-US" sz="1300" b="1" dirty="0"/>
          </a:p>
          <a:p>
            <a:pPr marL="0" indent="0" algn="ctr">
              <a:buNone/>
            </a:pPr>
            <a:endParaRPr lang="en-US" sz="1300" b="1" dirty="0"/>
          </a:p>
          <a:p>
            <a:pPr marL="0" indent="0" algn="ctr">
              <a:buNone/>
            </a:pPr>
            <a:endParaRPr lang="en-US" sz="1300" b="1" dirty="0"/>
          </a:p>
          <a:p>
            <a:pPr marL="0" indent="0">
              <a:buNone/>
            </a:pPr>
            <a:endParaRPr lang="en-US" sz="1300" b="1" dirty="0"/>
          </a:p>
          <a:p>
            <a:pPr marL="0" indent="0">
              <a:buNone/>
            </a:pPr>
            <a:endParaRPr lang="en-US" sz="1300" b="1" dirty="0"/>
          </a:p>
          <a:p>
            <a:endParaRPr lang="en-US" sz="1300" dirty="0"/>
          </a:p>
        </p:txBody>
      </p:sp>
    </p:spTree>
    <p:extLst>
      <p:ext uri="{BB962C8B-B14F-4D97-AF65-F5344CB8AC3E}">
        <p14:creationId xmlns:p14="http://schemas.microsoft.com/office/powerpoint/2010/main" val="289750148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0DD35C-392B-22BD-A8BE-A008009AF785}"/>
              </a:ext>
            </a:extLst>
          </p:cNvPr>
          <p:cNvSpPr>
            <a:spLocks noGrp="1"/>
          </p:cNvSpPr>
          <p:nvPr>
            <p:ph type="title"/>
          </p:nvPr>
        </p:nvSpPr>
        <p:spPr/>
        <p:txBody>
          <a:bodyPr/>
          <a:lstStyle/>
          <a:p>
            <a:r>
              <a:rPr lang="en-US" dirty="0">
                <a:solidFill>
                  <a:schemeClr val="tx1"/>
                </a:solidFill>
              </a:rPr>
              <a:t>Expenditure changes for 2025</a:t>
            </a:r>
          </a:p>
        </p:txBody>
      </p:sp>
      <p:sp>
        <p:nvSpPr>
          <p:cNvPr id="5" name="Text Placeholder 4">
            <a:extLst>
              <a:ext uri="{FF2B5EF4-FFF2-40B4-BE49-F238E27FC236}">
                <a16:creationId xmlns:a16="http://schemas.microsoft.com/office/drawing/2014/main" id="{A4B36DDD-0B58-FCA5-7826-3016E697A861}"/>
              </a:ext>
            </a:extLst>
          </p:cNvPr>
          <p:cNvSpPr>
            <a:spLocks noGrp="1"/>
          </p:cNvSpPr>
          <p:nvPr>
            <p:ph type="body" sz="quarter" idx="10"/>
          </p:nvPr>
        </p:nvSpPr>
        <p:spPr>
          <a:xfrm>
            <a:off x="451485" y="1393116"/>
            <a:ext cx="8229600" cy="1108038"/>
          </a:xfrm>
        </p:spPr>
        <p:txBody>
          <a:bodyPr/>
          <a:lstStyle/>
          <a:p>
            <a:pPr marL="0" indent="0">
              <a:buNone/>
            </a:pPr>
            <a:r>
              <a:rPr lang="en-US" sz="1300" dirty="0">
                <a:latin typeface="+mj-lt"/>
              </a:rPr>
              <a:t>The 2025 budget authorizes $9.0 million (or 10.1 percent) more in General Fund expenditures than the 2024 budget. The increase is concentrated in 15 lines that account for about half of the budget. Most are related to </a:t>
            </a:r>
            <a:r>
              <a:rPr lang="en-US" sz="1300" b="1" dirty="0">
                <a:solidFill>
                  <a:srgbClr val="00B050"/>
                </a:solidFill>
                <a:latin typeface="+mj-lt"/>
              </a:rPr>
              <a:t>capital investments; </a:t>
            </a:r>
            <a:r>
              <a:rPr lang="en-US" sz="1300" b="1" dirty="0">
                <a:solidFill>
                  <a:srgbClr val="7030A0"/>
                </a:solidFill>
                <a:latin typeface="+mj-lt"/>
              </a:rPr>
              <a:t>employee health insurance; </a:t>
            </a:r>
            <a:r>
              <a:rPr lang="en-US" sz="1300" dirty="0">
                <a:solidFill>
                  <a:srgbClr val="7030A0"/>
                </a:solidFill>
                <a:latin typeface="+mj-lt"/>
              </a:rPr>
              <a:t>and </a:t>
            </a:r>
            <a:r>
              <a:rPr lang="en-US" sz="1300" b="1" dirty="0">
                <a:solidFill>
                  <a:schemeClr val="accent2"/>
                </a:solidFill>
                <a:latin typeface="+mj-lt"/>
              </a:rPr>
              <a:t>police compensation. </a:t>
            </a:r>
            <a:r>
              <a:rPr lang="en-US" sz="1300" dirty="0">
                <a:solidFill>
                  <a:schemeClr val="tx1"/>
                </a:solidFill>
                <a:latin typeface="+mj-lt"/>
              </a:rPr>
              <a:t>The budget “allows for the hiring of five new Police Officers and improves the real-time crime center and Officer recruitment, retention and training.”</a:t>
            </a:r>
          </a:p>
          <a:p>
            <a:pPr marL="0" indent="0">
              <a:buNone/>
            </a:pPr>
            <a:endParaRPr lang="en-US" b="1" dirty="0">
              <a:solidFill>
                <a:schemeClr val="accent2"/>
              </a:solidFill>
            </a:endParaRPr>
          </a:p>
        </p:txBody>
      </p:sp>
      <p:graphicFrame>
        <p:nvGraphicFramePr>
          <p:cNvPr id="7" name="Table 6">
            <a:extLst>
              <a:ext uri="{FF2B5EF4-FFF2-40B4-BE49-F238E27FC236}">
                <a16:creationId xmlns:a16="http://schemas.microsoft.com/office/drawing/2014/main" id="{5A4C54FF-C833-88FA-D6EA-14DF565C3E78}"/>
              </a:ext>
            </a:extLst>
          </p:cNvPr>
          <p:cNvGraphicFramePr>
            <a:graphicFrameLocks noGrp="1"/>
          </p:cNvGraphicFramePr>
          <p:nvPr>
            <p:extLst>
              <p:ext uri="{D42A27DB-BD31-4B8C-83A1-F6EECF244321}">
                <p14:modId xmlns:p14="http://schemas.microsoft.com/office/powerpoint/2010/main" val="4174567700"/>
              </p:ext>
            </p:extLst>
          </p:nvPr>
        </p:nvGraphicFramePr>
        <p:xfrm>
          <a:off x="451485" y="2635625"/>
          <a:ext cx="8229600" cy="3675536"/>
        </p:xfrm>
        <a:graphic>
          <a:graphicData uri="http://schemas.openxmlformats.org/drawingml/2006/table">
            <a:tbl>
              <a:tblPr/>
              <a:tblGrid>
                <a:gridCol w="3100767">
                  <a:extLst>
                    <a:ext uri="{9D8B030D-6E8A-4147-A177-3AD203B41FA5}">
                      <a16:colId xmlns:a16="http://schemas.microsoft.com/office/drawing/2014/main" val="1794081292"/>
                    </a:ext>
                  </a:extLst>
                </a:gridCol>
                <a:gridCol w="1374393">
                  <a:extLst>
                    <a:ext uri="{9D8B030D-6E8A-4147-A177-3AD203B41FA5}">
                      <a16:colId xmlns:a16="http://schemas.microsoft.com/office/drawing/2014/main" val="4189834848"/>
                    </a:ext>
                  </a:extLst>
                </a:gridCol>
                <a:gridCol w="1089458">
                  <a:extLst>
                    <a:ext uri="{9D8B030D-6E8A-4147-A177-3AD203B41FA5}">
                      <a16:colId xmlns:a16="http://schemas.microsoft.com/office/drawing/2014/main" val="2001928056"/>
                    </a:ext>
                  </a:extLst>
                </a:gridCol>
                <a:gridCol w="1290589">
                  <a:extLst>
                    <a:ext uri="{9D8B030D-6E8A-4147-A177-3AD203B41FA5}">
                      <a16:colId xmlns:a16="http://schemas.microsoft.com/office/drawing/2014/main" val="185288597"/>
                    </a:ext>
                  </a:extLst>
                </a:gridCol>
                <a:gridCol w="1374393">
                  <a:extLst>
                    <a:ext uri="{9D8B030D-6E8A-4147-A177-3AD203B41FA5}">
                      <a16:colId xmlns:a16="http://schemas.microsoft.com/office/drawing/2014/main" val="1470414668"/>
                    </a:ext>
                  </a:extLst>
                </a:gridCol>
              </a:tblGrid>
              <a:tr h="207156">
                <a:tc>
                  <a:txBody>
                    <a:bodyPr/>
                    <a:lstStyle/>
                    <a:p>
                      <a:pPr algn="l" fontAlgn="ctr"/>
                      <a:r>
                        <a:rPr lang="en-US" sz="1100" b="1" i="0" u="none" strike="noStrike" dirty="0">
                          <a:solidFill>
                            <a:srgbClr val="FFFFFF"/>
                          </a:solidFill>
                          <a:effectLst/>
                          <a:latin typeface="Arial" panose="020B0604020202020204" pitchFamily="34" charset="0"/>
                        </a:rPr>
                        <a:t> </a:t>
                      </a:r>
                    </a:p>
                  </a:txBody>
                  <a:tcPr marL="2809" marR="2809" marT="2809"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solidFill>
                      <a:srgbClr val="0070C0"/>
                    </a:solidFill>
                  </a:tcPr>
                </a:tc>
                <a:tc>
                  <a:txBody>
                    <a:bodyPr/>
                    <a:lstStyle/>
                    <a:p>
                      <a:pPr algn="ctr" fontAlgn="ctr"/>
                      <a:r>
                        <a:rPr lang="en-US" sz="1100" b="1" i="0" u="none" strike="noStrike">
                          <a:solidFill>
                            <a:srgbClr val="FFFFFF"/>
                          </a:solidFill>
                          <a:effectLst/>
                          <a:latin typeface="Arial" panose="020B0604020202020204" pitchFamily="34" charset="0"/>
                        </a:rPr>
                        <a:t>2025</a:t>
                      </a:r>
                    </a:p>
                  </a:txBody>
                  <a:tcPr marL="2809" marR="2809" marT="2809" marB="0" anchor="ctr">
                    <a:lnL>
                      <a:noFill/>
                    </a:lnL>
                    <a:lnR>
                      <a:noFill/>
                    </a:lnR>
                    <a:lnT w="6350" cap="flat" cmpd="sng" algn="ctr">
                      <a:solidFill>
                        <a:srgbClr val="000000"/>
                      </a:solidFill>
                      <a:prstDash val="solid"/>
                      <a:round/>
                      <a:headEnd type="none" w="med" len="med"/>
                      <a:tailEnd type="none" w="med" len="med"/>
                    </a:lnT>
                    <a:lnB>
                      <a:noFill/>
                    </a:lnB>
                    <a:solidFill>
                      <a:srgbClr val="0070C0"/>
                    </a:solidFill>
                  </a:tcPr>
                </a:tc>
                <a:tc>
                  <a:txBody>
                    <a:bodyPr/>
                    <a:lstStyle/>
                    <a:p>
                      <a:pPr algn="ctr" fontAlgn="ctr"/>
                      <a:r>
                        <a:rPr lang="en-US" sz="1100" b="1" i="0" u="none" strike="noStrike" dirty="0">
                          <a:solidFill>
                            <a:srgbClr val="FFFFFF"/>
                          </a:solidFill>
                          <a:effectLst/>
                          <a:latin typeface="Arial" panose="020B0604020202020204" pitchFamily="34" charset="0"/>
                        </a:rPr>
                        <a:t>2024</a:t>
                      </a:r>
                    </a:p>
                  </a:txBody>
                  <a:tcPr marL="2809" marR="2809" marT="2809" marB="0" anchor="ctr">
                    <a:lnL>
                      <a:noFill/>
                    </a:lnL>
                    <a:lnR>
                      <a:noFill/>
                    </a:lnR>
                    <a:lnT w="6350" cap="flat" cmpd="sng" algn="ctr">
                      <a:solidFill>
                        <a:srgbClr val="000000"/>
                      </a:solidFill>
                      <a:prstDash val="solid"/>
                      <a:round/>
                      <a:headEnd type="none" w="med" len="med"/>
                      <a:tailEnd type="none" w="med" len="med"/>
                    </a:lnT>
                    <a:lnB>
                      <a:noFill/>
                    </a:lnB>
                    <a:solidFill>
                      <a:srgbClr val="0070C0"/>
                    </a:solidFill>
                  </a:tcPr>
                </a:tc>
                <a:tc>
                  <a:txBody>
                    <a:bodyPr/>
                    <a:lstStyle/>
                    <a:p>
                      <a:pPr algn="ctr" fontAlgn="ctr"/>
                      <a:r>
                        <a:rPr lang="en-US" sz="1100" b="1" i="0" u="none" strike="noStrike" dirty="0">
                          <a:solidFill>
                            <a:srgbClr val="FFFFFF"/>
                          </a:solidFill>
                          <a:effectLst/>
                          <a:latin typeface="Arial" panose="020B0604020202020204" pitchFamily="34" charset="0"/>
                        </a:rPr>
                        <a:t>Difference ($)</a:t>
                      </a:r>
                    </a:p>
                  </a:txBody>
                  <a:tcPr marL="2809" marR="2809" marT="2809" marB="0" anchor="ctr">
                    <a:lnL>
                      <a:noFill/>
                    </a:lnL>
                    <a:lnR>
                      <a:noFill/>
                    </a:lnR>
                    <a:lnT w="6350" cap="flat" cmpd="sng" algn="ctr">
                      <a:solidFill>
                        <a:srgbClr val="000000"/>
                      </a:solidFill>
                      <a:prstDash val="solid"/>
                      <a:round/>
                      <a:headEnd type="none" w="med" len="med"/>
                      <a:tailEnd type="none" w="med" len="med"/>
                    </a:lnT>
                    <a:lnB>
                      <a:noFill/>
                    </a:lnB>
                    <a:solidFill>
                      <a:srgbClr val="0070C0"/>
                    </a:solidFill>
                  </a:tcPr>
                </a:tc>
                <a:tc>
                  <a:txBody>
                    <a:bodyPr/>
                    <a:lstStyle/>
                    <a:p>
                      <a:pPr algn="ctr" fontAlgn="ctr"/>
                      <a:r>
                        <a:rPr lang="en-US" sz="1100" b="1" i="0" u="none" strike="noStrike" dirty="0">
                          <a:solidFill>
                            <a:srgbClr val="FFFFFF"/>
                          </a:solidFill>
                          <a:effectLst/>
                          <a:latin typeface="Arial" panose="020B0604020202020204" pitchFamily="34" charset="0"/>
                        </a:rPr>
                        <a:t>Difference (%)</a:t>
                      </a:r>
                    </a:p>
                  </a:txBody>
                  <a:tcPr marL="2809" marR="2809" marT="2809"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0070C0"/>
                    </a:solidFill>
                  </a:tcPr>
                </a:tc>
                <a:extLst>
                  <a:ext uri="{0D108BD9-81ED-4DB2-BD59-A6C34878D82A}">
                    <a16:rowId xmlns:a16="http://schemas.microsoft.com/office/drawing/2014/main" val="3364737833"/>
                  </a:ext>
                </a:extLst>
              </a:tr>
              <a:tr h="218353">
                <a:tc>
                  <a:txBody>
                    <a:bodyPr/>
                    <a:lstStyle/>
                    <a:p>
                      <a:pPr algn="l" fontAlgn="ctr"/>
                      <a:r>
                        <a:rPr lang="en-US" sz="1100" b="0" i="0" u="none" strike="noStrike">
                          <a:solidFill>
                            <a:srgbClr val="000000"/>
                          </a:solidFill>
                          <a:effectLst/>
                          <a:latin typeface="Arial" panose="020B0604020202020204" pitchFamily="34" charset="0"/>
                        </a:rPr>
                        <a:t>Transfer to Capital</a:t>
                      </a:r>
                    </a:p>
                  </a:txBody>
                  <a:tcPr marL="2809" marR="2809" marT="2809" marB="0" anchor="ctr">
                    <a:lnL w="6350" cap="flat" cmpd="sng" algn="ctr">
                      <a:solidFill>
                        <a:srgbClr val="000000"/>
                      </a:solidFill>
                      <a:prstDash val="solid"/>
                      <a:round/>
                      <a:headEnd type="none" w="med" len="med"/>
                      <a:tailEnd type="none" w="med" len="med"/>
                    </a:lnL>
                    <a:lnR>
                      <a:noFill/>
                    </a:lnR>
                    <a:lnT>
                      <a:noFill/>
                    </a:lnT>
                    <a:lnB>
                      <a:noFill/>
                    </a:lnB>
                    <a:solidFill>
                      <a:srgbClr val="DAF2D0"/>
                    </a:solidFill>
                  </a:tcPr>
                </a:tc>
                <a:tc>
                  <a:txBody>
                    <a:bodyPr/>
                    <a:lstStyle/>
                    <a:p>
                      <a:pPr algn="ctr" fontAlgn="ctr"/>
                      <a:r>
                        <a:rPr lang="en-US" sz="1100" b="0" i="0" u="none" strike="noStrike">
                          <a:solidFill>
                            <a:srgbClr val="000000"/>
                          </a:solidFill>
                          <a:effectLst/>
                          <a:latin typeface="Arial" panose="020B0604020202020204" pitchFamily="34" charset="0"/>
                        </a:rPr>
                        <a:t>1,500,000</a:t>
                      </a:r>
                    </a:p>
                  </a:txBody>
                  <a:tcPr marL="2809" marR="2809" marT="2809" marB="0" anchor="ctr">
                    <a:lnL>
                      <a:noFill/>
                    </a:lnL>
                    <a:lnR>
                      <a:noFill/>
                    </a:lnR>
                    <a:lnT>
                      <a:noFill/>
                    </a:lnT>
                    <a:lnB>
                      <a:noFill/>
                    </a:lnB>
                    <a:solidFill>
                      <a:srgbClr val="DAF2D0"/>
                    </a:solidFill>
                  </a:tcPr>
                </a:tc>
                <a:tc>
                  <a:txBody>
                    <a:bodyPr/>
                    <a:lstStyle/>
                    <a:p>
                      <a:pPr algn="ctr" fontAlgn="ctr"/>
                      <a:r>
                        <a:rPr lang="en-US" sz="1100" b="0" i="0" u="none" strike="noStrike">
                          <a:solidFill>
                            <a:srgbClr val="000000"/>
                          </a:solidFill>
                          <a:effectLst/>
                          <a:latin typeface="Arial" panose="020B0604020202020204" pitchFamily="34" charset="0"/>
                        </a:rPr>
                        <a:t>0</a:t>
                      </a:r>
                    </a:p>
                  </a:txBody>
                  <a:tcPr marL="2809" marR="2809" marT="2809" marB="0" anchor="ctr">
                    <a:lnL>
                      <a:noFill/>
                    </a:lnL>
                    <a:lnR>
                      <a:noFill/>
                    </a:lnR>
                    <a:lnT>
                      <a:noFill/>
                    </a:lnT>
                    <a:lnB>
                      <a:noFill/>
                    </a:lnB>
                    <a:solidFill>
                      <a:srgbClr val="DAF2D0"/>
                    </a:solidFill>
                  </a:tcPr>
                </a:tc>
                <a:tc>
                  <a:txBody>
                    <a:bodyPr/>
                    <a:lstStyle/>
                    <a:p>
                      <a:pPr algn="ctr" fontAlgn="ctr"/>
                      <a:r>
                        <a:rPr lang="en-US" sz="1100" b="0" i="0" u="none" strike="noStrike">
                          <a:solidFill>
                            <a:srgbClr val="000000"/>
                          </a:solidFill>
                          <a:effectLst/>
                          <a:latin typeface="Arial" panose="020B0604020202020204" pitchFamily="34" charset="0"/>
                        </a:rPr>
                        <a:t>1,500,000</a:t>
                      </a:r>
                    </a:p>
                  </a:txBody>
                  <a:tcPr marL="2809" marR="2809" marT="2809" marB="0" anchor="ctr">
                    <a:lnL>
                      <a:noFill/>
                    </a:lnL>
                    <a:lnR>
                      <a:noFill/>
                    </a:lnR>
                    <a:lnT>
                      <a:noFill/>
                    </a:lnT>
                    <a:lnB>
                      <a:noFill/>
                    </a:lnB>
                    <a:solidFill>
                      <a:srgbClr val="DAF2D0"/>
                    </a:solidFill>
                  </a:tcPr>
                </a:tc>
                <a:tc>
                  <a:txBody>
                    <a:bodyPr/>
                    <a:lstStyle/>
                    <a:p>
                      <a:pPr algn="ctr" fontAlgn="ctr"/>
                      <a:r>
                        <a:rPr lang="en-US" sz="1100" b="0" i="0" u="none" strike="noStrike">
                          <a:solidFill>
                            <a:srgbClr val="000000"/>
                          </a:solidFill>
                          <a:effectLst/>
                          <a:latin typeface="Arial" panose="020B0604020202020204" pitchFamily="34" charset="0"/>
                        </a:rPr>
                        <a:t>N/A</a:t>
                      </a:r>
                    </a:p>
                  </a:txBody>
                  <a:tcPr marL="2809" marR="2809" marT="2809" marB="0" anchor="ctr">
                    <a:lnL>
                      <a:noFill/>
                    </a:lnL>
                    <a:lnR w="6350" cap="flat" cmpd="sng" algn="ctr">
                      <a:solidFill>
                        <a:srgbClr val="000000"/>
                      </a:solidFill>
                      <a:prstDash val="solid"/>
                      <a:round/>
                      <a:headEnd type="none" w="med" len="med"/>
                      <a:tailEnd type="none" w="med" len="med"/>
                    </a:lnR>
                    <a:lnT>
                      <a:noFill/>
                    </a:lnT>
                    <a:lnB>
                      <a:noFill/>
                    </a:lnB>
                    <a:solidFill>
                      <a:srgbClr val="DAF2D0"/>
                    </a:solidFill>
                  </a:tcPr>
                </a:tc>
                <a:extLst>
                  <a:ext uri="{0D108BD9-81ED-4DB2-BD59-A6C34878D82A}">
                    <a16:rowId xmlns:a16="http://schemas.microsoft.com/office/drawing/2014/main" val="4042482308"/>
                  </a:ext>
                </a:extLst>
              </a:tr>
              <a:tr h="218353">
                <a:tc>
                  <a:txBody>
                    <a:bodyPr/>
                    <a:lstStyle/>
                    <a:p>
                      <a:pPr algn="l" fontAlgn="ctr"/>
                      <a:r>
                        <a:rPr lang="en-US" sz="1100" b="0" i="0" u="none" strike="noStrike">
                          <a:solidFill>
                            <a:srgbClr val="000000"/>
                          </a:solidFill>
                          <a:effectLst/>
                          <a:latin typeface="Arial" panose="020B0604020202020204" pitchFamily="34" charset="0"/>
                        </a:rPr>
                        <a:t>Salaries FT - Police</a:t>
                      </a:r>
                    </a:p>
                  </a:txBody>
                  <a:tcPr marL="2809" marR="2809" marT="2809" marB="0" anchor="ctr">
                    <a:lnL w="6350" cap="flat" cmpd="sng" algn="ctr">
                      <a:solidFill>
                        <a:srgbClr val="000000"/>
                      </a:solidFill>
                      <a:prstDash val="solid"/>
                      <a:round/>
                      <a:headEnd type="none" w="med" len="med"/>
                      <a:tailEnd type="none" w="med" len="med"/>
                    </a:lnL>
                    <a:lnR>
                      <a:noFill/>
                    </a:lnR>
                    <a:lnT>
                      <a:noFill/>
                    </a:lnT>
                    <a:lnB>
                      <a:noFill/>
                    </a:lnB>
                    <a:solidFill>
                      <a:srgbClr val="CAEDFB"/>
                    </a:solidFill>
                  </a:tcPr>
                </a:tc>
                <a:tc>
                  <a:txBody>
                    <a:bodyPr/>
                    <a:lstStyle/>
                    <a:p>
                      <a:pPr algn="ctr" fontAlgn="ctr"/>
                      <a:r>
                        <a:rPr lang="en-US" sz="1100" b="0" i="0" u="none" strike="noStrike">
                          <a:solidFill>
                            <a:srgbClr val="000000"/>
                          </a:solidFill>
                          <a:effectLst/>
                          <a:latin typeface="Arial" panose="020B0604020202020204" pitchFamily="34" charset="0"/>
                        </a:rPr>
                        <a:t>15,693,979</a:t>
                      </a:r>
                    </a:p>
                  </a:txBody>
                  <a:tcPr marL="2809" marR="2809" marT="2809" marB="0" anchor="ctr">
                    <a:lnL>
                      <a:noFill/>
                    </a:lnL>
                    <a:lnR>
                      <a:noFill/>
                    </a:lnR>
                    <a:lnT>
                      <a:noFill/>
                    </a:lnT>
                    <a:lnB>
                      <a:noFill/>
                    </a:lnB>
                    <a:solidFill>
                      <a:srgbClr val="CAEDFB"/>
                    </a:solidFill>
                  </a:tcPr>
                </a:tc>
                <a:tc>
                  <a:txBody>
                    <a:bodyPr/>
                    <a:lstStyle/>
                    <a:p>
                      <a:pPr algn="ctr" fontAlgn="ctr"/>
                      <a:r>
                        <a:rPr lang="en-US" sz="1100" b="0" i="0" u="none" strike="noStrike">
                          <a:solidFill>
                            <a:srgbClr val="000000"/>
                          </a:solidFill>
                          <a:effectLst/>
                          <a:latin typeface="Arial" panose="020B0604020202020204" pitchFamily="34" charset="0"/>
                        </a:rPr>
                        <a:t>15,007,631</a:t>
                      </a:r>
                    </a:p>
                  </a:txBody>
                  <a:tcPr marL="2809" marR="2809" marT="2809" marB="0" anchor="ctr">
                    <a:lnL>
                      <a:noFill/>
                    </a:lnL>
                    <a:lnR>
                      <a:noFill/>
                    </a:lnR>
                    <a:lnT>
                      <a:noFill/>
                    </a:lnT>
                    <a:lnB>
                      <a:noFill/>
                    </a:lnB>
                    <a:solidFill>
                      <a:srgbClr val="CAEDFB"/>
                    </a:solidFill>
                  </a:tcPr>
                </a:tc>
                <a:tc>
                  <a:txBody>
                    <a:bodyPr/>
                    <a:lstStyle/>
                    <a:p>
                      <a:pPr algn="ctr" fontAlgn="ctr"/>
                      <a:r>
                        <a:rPr lang="en-US" sz="1100" b="0" i="0" u="none" strike="noStrike">
                          <a:solidFill>
                            <a:srgbClr val="000000"/>
                          </a:solidFill>
                          <a:effectLst/>
                          <a:latin typeface="Arial" panose="020B0604020202020204" pitchFamily="34" charset="0"/>
                        </a:rPr>
                        <a:t>686,348</a:t>
                      </a:r>
                    </a:p>
                  </a:txBody>
                  <a:tcPr marL="2809" marR="2809" marT="2809" marB="0" anchor="ctr">
                    <a:lnL>
                      <a:noFill/>
                    </a:lnL>
                    <a:lnR>
                      <a:noFill/>
                    </a:lnR>
                    <a:lnT>
                      <a:noFill/>
                    </a:lnT>
                    <a:lnB>
                      <a:noFill/>
                    </a:lnB>
                    <a:solidFill>
                      <a:srgbClr val="CAEDFB"/>
                    </a:solidFill>
                  </a:tcPr>
                </a:tc>
                <a:tc>
                  <a:txBody>
                    <a:bodyPr/>
                    <a:lstStyle/>
                    <a:p>
                      <a:pPr algn="ctr" fontAlgn="ctr"/>
                      <a:r>
                        <a:rPr lang="en-US" sz="1100" b="0" i="0" u="none" strike="noStrike">
                          <a:solidFill>
                            <a:srgbClr val="000000"/>
                          </a:solidFill>
                          <a:effectLst/>
                          <a:latin typeface="Arial" panose="020B0604020202020204" pitchFamily="34" charset="0"/>
                        </a:rPr>
                        <a:t>5%</a:t>
                      </a:r>
                    </a:p>
                  </a:txBody>
                  <a:tcPr marL="2809" marR="2809" marT="2809" marB="0" anchor="ctr">
                    <a:lnL>
                      <a:noFill/>
                    </a:lnL>
                    <a:lnR w="6350" cap="flat" cmpd="sng" algn="ctr">
                      <a:solidFill>
                        <a:srgbClr val="000000"/>
                      </a:solidFill>
                      <a:prstDash val="solid"/>
                      <a:round/>
                      <a:headEnd type="none" w="med" len="med"/>
                      <a:tailEnd type="none" w="med" len="med"/>
                    </a:lnR>
                    <a:lnT>
                      <a:noFill/>
                    </a:lnT>
                    <a:lnB>
                      <a:noFill/>
                    </a:lnB>
                    <a:solidFill>
                      <a:srgbClr val="CAEDFB"/>
                    </a:solidFill>
                  </a:tcPr>
                </a:tc>
                <a:extLst>
                  <a:ext uri="{0D108BD9-81ED-4DB2-BD59-A6C34878D82A}">
                    <a16:rowId xmlns:a16="http://schemas.microsoft.com/office/drawing/2014/main" val="1982176154"/>
                  </a:ext>
                </a:extLst>
              </a:tr>
              <a:tr h="218353">
                <a:tc>
                  <a:txBody>
                    <a:bodyPr/>
                    <a:lstStyle/>
                    <a:p>
                      <a:pPr algn="l" fontAlgn="ctr"/>
                      <a:r>
                        <a:rPr lang="en-US" sz="1100" b="0" i="0" u="none" strike="noStrike" dirty="0">
                          <a:solidFill>
                            <a:srgbClr val="000000"/>
                          </a:solidFill>
                          <a:effectLst/>
                          <a:latin typeface="Arial" panose="020B0604020202020204" pitchFamily="34" charset="0"/>
                        </a:rPr>
                        <a:t>Active health insurance (Civilian)</a:t>
                      </a:r>
                    </a:p>
                  </a:txBody>
                  <a:tcPr marL="2809" marR="2809" marT="2809" marB="0" anchor="ctr">
                    <a:lnL w="6350" cap="flat" cmpd="sng" algn="ctr">
                      <a:solidFill>
                        <a:srgbClr val="000000"/>
                      </a:solidFill>
                      <a:prstDash val="solid"/>
                      <a:round/>
                      <a:headEnd type="none" w="med" len="med"/>
                      <a:tailEnd type="none" w="med" len="med"/>
                    </a:lnL>
                    <a:lnR>
                      <a:noFill/>
                    </a:lnR>
                    <a:lnT>
                      <a:noFill/>
                    </a:lnT>
                    <a:lnB>
                      <a:noFill/>
                    </a:lnB>
                    <a:solidFill>
                      <a:srgbClr val="FFCCFF"/>
                    </a:solidFill>
                  </a:tcPr>
                </a:tc>
                <a:tc>
                  <a:txBody>
                    <a:bodyPr/>
                    <a:lstStyle/>
                    <a:p>
                      <a:pPr algn="ctr" fontAlgn="ctr"/>
                      <a:r>
                        <a:rPr lang="en-US" sz="1100" b="0" i="0" u="none" strike="noStrike" dirty="0">
                          <a:solidFill>
                            <a:srgbClr val="000000"/>
                          </a:solidFill>
                          <a:effectLst/>
                          <a:latin typeface="Arial" panose="020B0604020202020204" pitchFamily="34" charset="0"/>
                        </a:rPr>
                        <a:t>4,874,320</a:t>
                      </a:r>
                    </a:p>
                  </a:txBody>
                  <a:tcPr marL="2809" marR="2809" marT="2809" marB="0" anchor="ctr">
                    <a:lnL>
                      <a:noFill/>
                    </a:lnL>
                    <a:lnR>
                      <a:noFill/>
                    </a:lnR>
                    <a:lnT>
                      <a:noFill/>
                    </a:lnT>
                    <a:lnB>
                      <a:noFill/>
                    </a:lnB>
                    <a:solidFill>
                      <a:srgbClr val="FFCCFF"/>
                    </a:solidFill>
                  </a:tcPr>
                </a:tc>
                <a:tc>
                  <a:txBody>
                    <a:bodyPr/>
                    <a:lstStyle/>
                    <a:p>
                      <a:pPr algn="ctr" fontAlgn="ctr"/>
                      <a:r>
                        <a:rPr lang="en-US" sz="1100" b="0" i="0" u="none" strike="noStrike">
                          <a:solidFill>
                            <a:srgbClr val="000000"/>
                          </a:solidFill>
                          <a:effectLst/>
                          <a:latin typeface="Arial" panose="020B0604020202020204" pitchFamily="34" charset="0"/>
                        </a:rPr>
                        <a:t>4,240,906</a:t>
                      </a:r>
                    </a:p>
                  </a:txBody>
                  <a:tcPr marL="2809" marR="2809" marT="2809" marB="0" anchor="ctr">
                    <a:lnL>
                      <a:noFill/>
                    </a:lnL>
                    <a:lnR>
                      <a:noFill/>
                    </a:lnR>
                    <a:lnT>
                      <a:noFill/>
                    </a:lnT>
                    <a:lnB>
                      <a:noFill/>
                    </a:lnB>
                    <a:solidFill>
                      <a:srgbClr val="FFCCFF"/>
                    </a:solidFill>
                  </a:tcPr>
                </a:tc>
                <a:tc>
                  <a:txBody>
                    <a:bodyPr/>
                    <a:lstStyle/>
                    <a:p>
                      <a:pPr algn="ctr" fontAlgn="ctr"/>
                      <a:r>
                        <a:rPr lang="en-US" sz="1100" b="0" i="0" u="none" strike="noStrike">
                          <a:solidFill>
                            <a:srgbClr val="000000"/>
                          </a:solidFill>
                          <a:effectLst/>
                          <a:latin typeface="Arial" panose="020B0604020202020204" pitchFamily="34" charset="0"/>
                        </a:rPr>
                        <a:t>633,414</a:t>
                      </a:r>
                    </a:p>
                  </a:txBody>
                  <a:tcPr marL="2809" marR="2809" marT="2809" marB="0" anchor="ctr">
                    <a:lnL>
                      <a:noFill/>
                    </a:lnL>
                    <a:lnR>
                      <a:noFill/>
                    </a:lnR>
                    <a:lnT>
                      <a:noFill/>
                    </a:lnT>
                    <a:lnB>
                      <a:noFill/>
                    </a:lnB>
                    <a:solidFill>
                      <a:srgbClr val="FFCCFF"/>
                    </a:solidFill>
                  </a:tcPr>
                </a:tc>
                <a:tc>
                  <a:txBody>
                    <a:bodyPr/>
                    <a:lstStyle/>
                    <a:p>
                      <a:pPr algn="ctr" fontAlgn="ctr"/>
                      <a:r>
                        <a:rPr lang="en-US" sz="1100" b="0" i="0" u="none" strike="noStrike">
                          <a:solidFill>
                            <a:srgbClr val="000000"/>
                          </a:solidFill>
                          <a:effectLst/>
                          <a:latin typeface="Arial" panose="020B0604020202020204" pitchFamily="34" charset="0"/>
                        </a:rPr>
                        <a:t>15%</a:t>
                      </a:r>
                    </a:p>
                  </a:txBody>
                  <a:tcPr marL="2809" marR="2809" marT="2809" marB="0" anchor="ctr">
                    <a:lnL>
                      <a:noFill/>
                    </a:lnL>
                    <a:lnR w="6350" cap="flat" cmpd="sng" algn="ctr">
                      <a:solidFill>
                        <a:srgbClr val="000000"/>
                      </a:solidFill>
                      <a:prstDash val="solid"/>
                      <a:round/>
                      <a:headEnd type="none" w="med" len="med"/>
                      <a:tailEnd type="none" w="med" len="med"/>
                    </a:lnR>
                    <a:lnT>
                      <a:noFill/>
                    </a:lnT>
                    <a:lnB>
                      <a:noFill/>
                    </a:lnB>
                    <a:solidFill>
                      <a:srgbClr val="FFCCFF"/>
                    </a:solidFill>
                  </a:tcPr>
                </a:tc>
                <a:extLst>
                  <a:ext uri="{0D108BD9-81ED-4DB2-BD59-A6C34878D82A}">
                    <a16:rowId xmlns:a16="http://schemas.microsoft.com/office/drawing/2014/main" val="3931922304"/>
                  </a:ext>
                </a:extLst>
              </a:tr>
              <a:tr h="218353">
                <a:tc>
                  <a:txBody>
                    <a:bodyPr/>
                    <a:lstStyle/>
                    <a:p>
                      <a:pPr algn="l" fontAlgn="ctr"/>
                      <a:r>
                        <a:rPr lang="en-US" sz="1100" b="0" i="0" u="none" strike="noStrike">
                          <a:solidFill>
                            <a:srgbClr val="000000"/>
                          </a:solidFill>
                          <a:effectLst/>
                          <a:latin typeface="Arial" panose="020B0604020202020204" pitchFamily="34" charset="0"/>
                        </a:rPr>
                        <a:t>Active health insurance (Police)</a:t>
                      </a:r>
                    </a:p>
                  </a:txBody>
                  <a:tcPr marL="2809" marR="2809" marT="2809" marB="0" anchor="ctr">
                    <a:lnL w="6350" cap="flat" cmpd="sng" algn="ctr">
                      <a:solidFill>
                        <a:srgbClr val="000000"/>
                      </a:solidFill>
                      <a:prstDash val="solid"/>
                      <a:round/>
                      <a:headEnd type="none" w="med" len="med"/>
                      <a:tailEnd type="none" w="med" len="med"/>
                    </a:lnL>
                    <a:lnR>
                      <a:noFill/>
                    </a:lnR>
                    <a:lnT>
                      <a:noFill/>
                    </a:lnT>
                    <a:lnB>
                      <a:noFill/>
                    </a:lnB>
                    <a:solidFill>
                      <a:srgbClr val="FFCCFF"/>
                    </a:solidFill>
                  </a:tcPr>
                </a:tc>
                <a:tc>
                  <a:txBody>
                    <a:bodyPr/>
                    <a:lstStyle/>
                    <a:p>
                      <a:pPr algn="ctr" fontAlgn="ctr"/>
                      <a:r>
                        <a:rPr lang="en-US" sz="1100" b="0" i="0" u="none" strike="noStrike" dirty="0">
                          <a:solidFill>
                            <a:srgbClr val="000000"/>
                          </a:solidFill>
                          <a:effectLst/>
                          <a:latin typeface="Arial" panose="020B0604020202020204" pitchFamily="34" charset="0"/>
                        </a:rPr>
                        <a:t>4,115,472</a:t>
                      </a:r>
                    </a:p>
                  </a:txBody>
                  <a:tcPr marL="2809" marR="2809" marT="2809" marB="0" anchor="ctr">
                    <a:lnL>
                      <a:noFill/>
                    </a:lnL>
                    <a:lnR>
                      <a:noFill/>
                    </a:lnR>
                    <a:lnT>
                      <a:noFill/>
                    </a:lnT>
                    <a:lnB>
                      <a:noFill/>
                    </a:lnB>
                    <a:solidFill>
                      <a:srgbClr val="FFCCFF"/>
                    </a:solidFill>
                  </a:tcPr>
                </a:tc>
                <a:tc>
                  <a:txBody>
                    <a:bodyPr/>
                    <a:lstStyle/>
                    <a:p>
                      <a:pPr algn="ctr" fontAlgn="ctr"/>
                      <a:r>
                        <a:rPr lang="en-US" sz="1100" b="0" i="0" u="none" strike="noStrike">
                          <a:solidFill>
                            <a:srgbClr val="000000"/>
                          </a:solidFill>
                          <a:effectLst/>
                          <a:latin typeface="Arial" panose="020B0604020202020204" pitchFamily="34" charset="0"/>
                        </a:rPr>
                        <a:t>3,489,324</a:t>
                      </a:r>
                    </a:p>
                  </a:txBody>
                  <a:tcPr marL="2809" marR="2809" marT="2809" marB="0" anchor="ctr">
                    <a:lnL>
                      <a:noFill/>
                    </a:lnL>
                    <a:lnR>
                      <a:noFill/>
                    </a:lnR>
                    <a:lnT>
                      <a:noFill/>
                    </a:lnT>
                    <a:lnB>
                      <a:noFill/>
                    </a:lnB>
                    <a:solidFill>
                      <a:srgbClr val="FFCCFF"/>
                    </a:solidFill>
                  </a:tcPr>
                </a:tc>
                <a:tc>
                  <a:txBody>
                    <a:bodyPr/>
                    <a:lstStyle/>
                    <a:p>
                      <a:pPr algn="ctr" fontAlgn="ctr"/>
                      <a:r>
                        <a:rPr lang="en-US" sz="1100" b="0" i="0" u="none" strike="noStrike">
                          <a:solidFill>
                            <a:srgbClr val="000000"/>
                          </a:solidFill>
                          <a:effectLst/>
                          <a:latin typeface="Arial" panose="020B0604020202020204" pitchFamily="34" charset="0"/>
                        </a:rPr>
                        <a:t>626,148</a:t>
                      </a:r>
                    </a:p>
                  </a:txBody>
                  <a:tcPr marL="2809" marR="2809" marT="2809" marB="0" anchor="ctr">
                    <a:lnL>
                      <a:noFill/>
                    </a:lnL>
                    <a:lnR>
                      <a:noFill/>
                    </a:lnR>
                    <a:lnT>
                      <a:noFill/>
                    </a:lnT>
                    <a:lnB>
                      <a:noFill/>
                    </a:lnB>
                    <a:solidFill>
                      <a:srgbClr val="FFCCFF"/>
                    </a:solidFill>
                  </a:tcPr>
                </a:tc>
                <a:tc>
                  <a:txBody>
                    <a:bodyPr/>
                    <a:lstStyle/>
                    <a:p>
                      <a:pPr algn="ctr" fontAlgn="ctr"/>
                      <a:r>
                        <a:rPr lang="en-US" sz="1100" b="0" i="0" u="none" strike="noStrike">
                          <a:solidFill>
                            <a:srgbClr val="000000"/>
                          </a:solidFill>
                          <a:effectLst/>
                          <a:latin typeface="Arial" panose="020B0604020202020204" pitchFamily="34" charset="0"/>
                        </a:rPr>
                        <a:t>18%</a:t>
                      </a:r>
                    </a:p>
                  </a:txBody>
                  <a:tcPr marL="2809" marR="2809" marT="2809" marB="0" anchor="ctr">
                    <a:lnL>
                      <a:noFill/>
                    </a:lnL>
                    <a:lnR w="6350" cap="flat" cmpd="sng" algn="ctr">
                      <a:solidFill>
                        <a:srgbClr val="000000"/>
                      </a:solidFill>
                      <a:prstDash val="solid"/>
                      <a:round/>
                      <a:headEnd type="none" w="med" len="med"/>
                      <a:tailEnd type="none" w="med" len="med"/>
                    </a:lnR>
                    <a:lnT>
                      <a:noFill/>
                    </a:lnT>
                    <a:lnB>
                      <a:noFill/>
                    </a:lnB>
                    <a:solidFill>
                      <a:srgbClr val="FFCCFF"/>
                    </a:solidFill>
                  </a:tcPr>
                </a:tc>
                <a:extLst>
                  <a:ext uri="{0D108BD9-81ED-4DB2-BD59-A6C34878D82A}">
                    <a16:rowId xmlns:a16="http://schemas.microsoft.com/office/drawing/2014/main" val="260138488"/>
                  </a:ext>
                </a:extLst>
              </a:tr>
              <a:tr h="218353">
                <a:tc>
                  <a:txBody>
                    <a:bodyPr/>
                    <a:lstStyle/>
                    <a:p>
                      <a:pPr algn="l" fontAlgn="ctr"/>
                      <a:r>
                        <a:rPr lang="en-US" sz="1100" b="0" i="0" u="none" strike="noStrike">
                          <a:solidFill>
                            <a:srgbClr val="000000"/>
                          </a:solidFill>
                          <a:effectLst/>
                          <a:latin typeface="Arial" panose="020B0604020202020204" pitchFamily="34" charset="0"/>
                        </a:rPr>
                        <a:t>Retiree health insurance (Police)</a:t>
                      </a:r>
                    </a:p>
                  </a:txBody>
                  <a:tcPr marL="2809" marR="2809" marT="2809" marB="0" anchor="ctr">
                    <a:lnL w="6350" cap="flat" cmpd="sng" algn="ctr">
                      <a:solidFill>
                        <a:srgbClr val="000000"/>
                      </a:solidFill>
                      <a:prstDash val="solid"/>
                      <a:round/>
                      <a:headEnd type="none" w="med" len="med"/>
                      <a:tailEnd type="none" w="med" len="med"/>
                    </a:lnL>
                    <a:lnR>
                      <a:noFill/>
                    </a:lnR>
                    <a:lnT>
                      <a:noFill/>
                    </a:lnT>
                    <a:lnB>
                      <a:noFill/>
                    </a:lnB>
                    <a:solidFill>
                      <a:srgbClr val="FFCCFF"/>
                    </a:solidFill>
                  </a:tcPr>
                </a:tc>
                <a:tc>
                  <a:txBody>
                    <a:bodyPr/>
                    <a:lstStyle/>
                    <a:p>
                      <a:pPr algn="ctr" fontAlgn="ctr"/>
                      <a:r>
                        <a:rPr lang="en-US" sz="1100" b="0" i="0" u="none" strike="noStrike">
                          <a:solidFill>
                            <a:srgbClr val="000000"/>
                          </a:solidFill>
                          <a:effectLst/>
                          <a:latin typeface="Arial" panose="020B0604020202020204" pitchFamily="34" charset="0"/>
                        </a:rPr>
                        <a:t>3,652,890</a:t>
                      </a:r>
                    </a:p>
                  </a:txBody>
                  <a:tcPr marL="2809" marR="2809" marT="2809" marB="0" anchor="ctr">
                    <a:lnL>
                      <a:noFill/>
                    </a:lnL>
                    <a:lnR>
                      <a:noFill/>
                    </a:lnR>
                    <a:lnT>
                      <a:noFill/>
                    </a:lnT>
                    <a:lnB>
                      <a:noFill/>
                    </a:lnB>
                    <a:solidFill>
                      <a:srgbClr val="FFCCFF"/>
                    </a:solidFill>
                  </a:tcPr>
                </a:tc>
                <a:tc>
                  <a:txBody>
                    <a:bodyPr/>
                    <a:lstStyle/>
                    <a:p>
                      <a:pPr algn="ctr" fontAlgn="ctr"/>
                      <a:r>
                        <a:rPr lang="en-US" sz="1100" b="0" i="0" u="none" strike="noStrike">
                          <a:solidFill>
                            <a:srgbClr val="000000"/>
                          </a:solidFill>
                          <a:effectLst/>
                          <a:latin typeface="Arial" panose="020B0604020202020204" pitchFamily="34" charset="0"/>
                        </a:rPr>
                        <a:t>3,186,288</a:t>
                      </a:r>
                    </a:p>
                  </a:txBody>
                  <a:tcPr marL="2809" marR="2809" marT="2809" marB="0" anchor="ctr">
                    <a:lnL>
                      <a:noFill/>
                    </a:lnL>
                    <a:lnR>
                      <a:noFill/>
                    </a:lnR>
                    <a:lnT>
                      <a:noFill/>
                    </a:lnT>
                    <a:lnB>
                      <a:noFill/>
                    </a:lnB>
                    <a:solidFill>
                      <a:srgbClr val="FFCCFF"/>
                    </a:solidFill>
                  </a:tcPr>
                </a:tc>
                <a:tc>
                  <a:txBody>
                    <a:bodyPr/>
                    <a:lstStyle/>
                    <a:p>
                      <a:pPr algn="ctr" fontAlgn="ctr"/>
                      <a:r>
                        <a:rPr lang="en-US" sz="1100" b="0" i="0" u="none" strike="noStrike" dirty="0">
                          <a:solidFill>
                            <a:srgbClr val="000000"/>
                          </a:solidFill>
                          <a:effectLst/>
                          <a:latin typeface="Arial" panose="020B0604020202020204" pitchFamily="34" charset="0"/>
                        </a:rPr>
                        <a:t>466,602</a:t>
                      </a:r>
                    </a:p>
                  </a:txBody>
                  <a:tcPr marL="2809" marR="2809" marT="2809" marB="0" anchor="ctr">
                    <a:lnL>
                      <a:noFill/>
                    </a:lnL>
                    <a:lnR>
                      <a:noFill/>
                    </a:lnR>
                    <a:lnT>
                      <a:noFill/>
                    </a:lnT>
                    <a:lnB>
                      <a:noFill/>
                    </a:lnB>
                    <a:solidFill>
                      <a:srgbClr val="FFCCFF"/>
                    </a:solidFill>
                  </a:tcPr>
                </a:tc>
                <a:tc>
                  <a:txBody>
                    <a:bodyPr/>
                    <a:lstStyle/>
                    <a:p>
                      <a:pPr algn="ctr" fontAlgn="ctr"/>
                      <a:r>
                        <a:rPr lang="en-US" sz="1100" b="0" i="0" u="none" strike="noStrike" dirty="0">
                          <a:solidFill>
                            <a:srgbClr val="000000"/>
                          </a:solidFill>
                          <a:effectLst/>
                          <a:latin typeface="Arial" panose="020B0604020202020204" pitchFamily="34" charset="0"/>
                        </a:rPr>
                        <a:t>15%</a:t>
                      </a:r>
                    </a:p>
                  </a:txBody>
                  <a:tcPr marL="2809" marR="2809" marT="2809" marB="0" anchor="ctr">
                    <a:lnL>
                      <a:noFill/>
                    </a:lnL>
                    <a:lnR w="6350" cap="flat" cmpd="sng" algn="ctr">
                      <a:solidFill>
                        <a:srgbClr val="000000"/>
                      </a:solidFill>
                      <a:prstDash val="solid"/>
                      <a:round/>
                      <a:headEnd type="none" w="med" len="med"/>
                      <a:tailEnd type="none" w="med" len="med"/>
                    </a:lnR>
                    <a:lnT>
                      <a:noFill/>
                    </a:lnT>
                    <a:lnB>
                      <a:noFill/>
                    </a:lnB>
                    <a:solidFill>
                      <a:srgbClr val="FFCCFF"/>
                    </a:solidFill>
                  </a:tcPr>
                </a:tc>
                <a:extLst>
                  <a:ext uri="{0D108BD9-81ED-4DB2-BD59-A6C34878D82A}">
                    <a16:rowId xmlns:a16="http://schemas.microsoft.com/office/drawing/2014/main" val="480937171"/>
                  </a:ext>
                </a:extLst>
              </a:tr>
              <a:tr h="218353">
                <a:tc>
                  <a:txBody>
                    <a:bodyPr/>
                    <a:lstStyle/>
                    <a:p>
                      <a:pPr algn="l" fontAlgn="ctr"/>
                      <a:r>
                        <a:rPr lang="en-US" sz="1100" b="0" i="0" u="none" strike="noStrike">
                          <a:solidFill>
                            <a:srgbClr val="000000"/>
                          </a:solidFill>
                          <a:effectLst/>
                          <a:latin typeface="Arial" panose="020B0604020202020204" pitchFamily="34" charset="0"/>
                        </a:rPr>
                        <a:t>Contingency</a:t>
                      </a:r>
                    </a:p>
                  </a:txBody>
                  <a:tcPr marL="2809" marR="2809" marT="2809" marB="0" anchor="ctr">
                    <a:lnL w="6350" cap="flat" cmpd="sng" algn="ctr">
                      <a:solidFill>
                        <a:srgbClr val="000000"/>
                      </a:solidFill>
                      <a:prstDash val="solid"/>
                      <a:round/>
                      <a:headEnd type="none" w="med" len="med"/>
                      <a:tailEnd type="none" w="med" len="med"/>
                    </a:lnL>
                    <a:lnR>
                      <a:noFill/>
                    </a:lnR>
                    <a:lnT>
                      <a:noFill/>
                    </a:lnT>
                    <a:lnB>
                      <a:noFill/>
                    </a:lnB>
                    <a:noFill/>
                  </a:tcPr>
                </a:tc>
                <a:tc>
                  <a:txBody>
                    <a:bodyPr/>
                    <a:lstStyle/>
                    <a:p>
                      <a:pPr algn="ctr" fontAlgn="ctr"/>
                      <a:r>
                        <a:rPr lang="en-US" sz="1100" b="0" i="0" u="none" strike="noStrike">
                          <a:solidFill>
                            <a:srgbClr val="000000"/>
                          </a:solidFill>
                          <a:effectLst/>
                          <a:latin typeface="Arial" panose="020B0604020202020204" pitchFamily="34" charset="0"/>
                        </a:rPr>
                        <a:t>500,000</a:t>
                      </a:r>
                    </a:p>
                  </a:txBody>
                  <a:tcPr marL="2809" marR="2809" marT="2809" marB="0" anchor="ctr">
                    <a:lnL>
                      <a:noFill/>
                    </a:lnL>
                    <a:lnR>
                      <a:noFill/>
                    </a:lnR>
                    <a:lnT>
                      <a:noFill/>
                    </a:lnT>
                    <a:lnB>
                      <a:noFill/>
                    </a:lnB>
                    <a:noFill/>
                  </a:tcPr>
                </a:tc>
                <a:tc>
                  <a:txBody>
                    <a:bodyPr/>
                    <a:lstStyle/>
                    <a:p>
                      <a:pPr algn="ctr" fontAlgn="ctr"/>
                      <a:r>
                        <a:rPr lang="en-US" sz="1100" b="0" i="0" u="none" strike="noStrike">
                          <a:solidFill>
                            <a:srgbClr val="000000"/>
                          </a:solidFill>
                          <a:effectLst/>
                          <a:latin typeface="Arial" panose="020B0604020202020204" pitchFamily="34" charset="0"/>
                        </a:rPr>
                        <a:t>100,000</a:t>
                      </a:r>
                    </a:p>
                  </a:txBody>
                  <a:tcPr marL="2809" marR="2809" marT="2809" marB="0" anchor="ctr">
                    <a:lnL>
                      <a:noFill/>
                    </a:lnL>
                    <a:lnR>
                      <a:noFill/>
                    </a:lnR>
                    <a:lnT>
                      <a:noFill/>
                    </a:lnT>
                    <a:lnB>
                      <a:noFill/>
                    </a:lnB>
                    <a:noFill/>
                  </a:tcPr>
                </a:tc>
                <a:tc>
                  <a:txBody>
                    <a:bodyPr/>
                    <a:lstStyle/>
                    <a:p>
                      <a:pPr algn="ctr" fontAlgn="ctr"/>
                      <a:r>
                        <a:rPr lang="en-US" sz="1100" b="0" i="0" u="none" strike="noStrike" dirty="0">
                          <a:solidFill>
                            <a:srgbClr val="000000"/>
                          </a:solidFill>
                          <a:effectLst/>
                          <a:latin typeface="Arial" panose="020B0604020202020204" pitchFamily="34" charset="0"/>
                        </a:rPr>
                        <a:t>400,000</a:t>
                      </a:r>
                    </a:p>
                  </a:txBody>
                  <a:tcPr marL="2809" marR="2809" marT="2809" marB="0" anchor="ctr">
                    <a:lnL>
                      <a:noFill/>
                    </a:lnL>
                    <a:lnR>
                      <a:noFill/>
                    </a:lnR>
                    <a:lnT>
                      <a:noFill/>
                    </a:lnT>
                    <a:lnB>
                      <a:noFill/>
                    </a:lnB>
                    <a:noFill/>
                  </a:tcPr>
                </a:tc>
                <a:tc>
                  <a:txBody>
                    <a:bodyPr/>
                    <a:lstStyle/>
                    <a:p>
                      <a:pPr algn="ctr" fontAlgn="ctr"/>
                      <a:r>
                        <a:rPr lang="en-US" sz="1100" b="0" i="0" u="none" strike="noStrike">
                          <a:solidFill>
                            <a:srgbClr val="000000"/>
                          </a:solidFill>
                          <a:effectLst/>
                          <a:latin typeface="Arial" panose="020B0604020202020204" pitchFamily="34" charset="0"/>
                        </a:rPr>
                        <a:t>400%</a:t>
                      </a:r>
                    </a:p>
                  </a:txBody>
                  <a:tcPr marL="2809" marR="2809" marT="2809" marB="0" anchor="ctr">
                    <a:lnL>
                      <a:noFill/>
                    </a:lnL>
                    <a:lnR w="6350" cap="flat" cmpd="sng" algn="ctr">
                      <a:solidFill>
                        <a:srgbClr val="000000"/>
                      </a:solidFill>
                      <a:prstDash val="solid"/>
                      <a:round/>
                      <a:headEnd type="none" w="med" len="med"/>
                      <a:tailEnd type="none" w="med" len="med"/>
                    </a:lnR>
                    <a:lnT>
                      <a:noFill/>
                    </a:lnT>
                    <a:lnB>
                      <a:noFill/>
                    </a:lnB>
                    <a:noFill/>
                  </a:tcPr>
                </a:tc>
                <a:extLst>
                  <a:ext uri="{0D108BD9-81ED-4DB2-BD59-A6C34878D82A}">
                    <a16:rowId xmlns:a16="http://schemas.microsoft.com/office/drawing/2014/main" val="503279662"/>
                  </a:ext>
                </a:extLst>
              </a:tr>
              <a:tr h="218353">
                <a:tc>
                  <a:txBody>
                    <a:bodyPr/>
                    <a:lstStyle/>
                    <a:p>
                      <a:pPr algn="l" fontAlgn="ctr"/>
                      <a:r>
                        <a:rPr lang="en-US" sz="1100" b="0" i="0" u="none" strike="noStrike" dirty="0">
                          <a:solidFill>
                            <a:srgbClr val="000000"/>
                          </a:solidFill>
                          <a:effectLst/>
                          <a:latin typeface="Arial" panose="020B0604020202020204" pitchFamily="34" charset="0"/>
                        </a:rPr>
                        <a:t>Retiree health insurance (Civilian)</a:t>
                      </a:r>
                    </a:p>
                  </a:txBody>
                  <a:tcPr marL="2809" marR="2809" marT="2809" marB="0" anchor="ctr">
                    <a:lnL w="6350" cap="flat" cmpd="sng" algn="ctr">
                      <a:solidFill>
                        <a:srgbClr val="000000"/>
                      </a:solidFill>
                      <a:prstDash val="solid"/>
                      <a:round/>
                      <a:headEnd type="none" w="med" len="med"/>
                      <a:tailEnd type="none" w="med" len="med"/>
                    </a:lnL>
                    <a:lnR>
                      <a:noFill/>
                    </a:lnR>
                    <a:lnT>
                      <a:noFill/>
                    </a:lnT>
                    <a:lnB>
                      <a:noFill/>
                    </a:lnB>
                    <a:solidFill>
                      <a:srgbClr val="FFCCFF"/>
                    </a:solidFill>
                  </a:tcPr>
                </a:tc>
                <a:tc>
                  <a:txBody>
                    <a:bodyPr/>
                    <a:lstStyle/>
                    <a:p>
                      <a:pPr algn="ctr" fontAlgn="ctr"/>
                      <a:r>
                        <a:rPr lang="en-US" sz="1100" b="0" i="0" u="none" strike="noStrike">
                          <a:solidFill>
                            <a:srgbClr val="000000"/>
                          </a:solidFill>
                          <a:effectLst/>
                          <a:latin typeface="Arial" panose="020B0604020202020204" pitchFamily="34" charset="0"/>
                        </a:rPr>
                        <a:t>1,743,676</a:t>
                      </a:r>
                    </a:p>
                  </a:txBody>
                  <a:tcPr marL="2809" marR="2809" marT="2809" marB="0" anchor="ctr">
                    <a:lnL>
                      <a:noFill/>
                    </a:lnL>
                    <a:lnR>
                      <a:noFill/>
                    </a:lnR>
                    <a:lnT>
                      <a:noFill/>
                    </a:lnT>
                    <a:lnB>
                      <a:noFill/>
                    </a:lnB>
                    <a:solidFill>
                      <a:srgbClr val="FFCCFF"/>
                    </a:solidFill>
                  </a:tcPr>
                </a:tc>
                <a:tc>
                  <a:txBody>
                    <a:bodyPr/>
                    <a:lstStyle/>
                    <a:p>
                      <a:pPr algn="ctr" fontAlgn="ctr"/>
                      <a:r>
                        <a:rPr lang="en-US" sz="1100" b="0" i="0" u="none" strike="noStrike" dirty="0">
                          <a:solidFill>
                            <a:srgbClr val="000000"/>
                          </a:solidFill>
                          <a:effectLst/>
                          <a:latin typeface="Arial" panose="020B0604020202020204" pitchFamily="34" charset="0"/>
                        </a:rPr>
                        <a:t>1,344,356</a:t>
                      </a:r>
                    </a:p>
                  </a:txBody>
                  <a:tcPr marL="2809" marR="2809" marT="2809" marB="0" anchor="ctr">
                    <a:lnL>
                      <a:noFill/>
                    </a:lnL>
                    <a:lnR>
                      <a:noFill/>
                    </a:lnR>
                    <a:lnT>
                      <a:noFill/>
                    </a:lnT>
                    <a:lnB>
                      <a:noFill/>
                    </a:lnB>
                    <a:solidFill>
                      <a:srgbClr val="FFCCFF"/>
                    </a:solidFill>
                  </a:tcPr>
                </a:tc>
                <a:tc>
                  <a:txBody>
                    <a:bodyPr/>
                    <a:lstStyle/>
                    <a:p>
                      <a:pPr algn="ctr" fontAlgn="ctr"/>
                      <a:r>
                        <a:rPr lang="en-US" sz="1100" b="0" i="0" u="none" strike="noStrike" dirty="0">
                          <a:solidFill>
                            <a:srgbClr val="000000"/>
                          </a:solidFill>
                          <a:effectLst/>
                          <a:latin typeface="Arial" panose="020B0604020202020204" pitchFamily="34" charset="0"/>
                        </a:rPr>
                        <a:t>399,320</a:t>
                      </a:r>
                    </a:p>
                  </a:txBody>
                  <a:tcPr marL="2809" marR="2809" marT="2809" marB="0" anchor="ctr">
                    <a:lnL>
                      <a:noFill/>
                    </a:lnL>
                    <a:lnR>
                      <a:noFill/>
                    </a:lnR>
                    <a:lnT>
                      <a:noFill/>
                    </a:lnT>
                    <a:lnB>
                      <a:noFill/>
                    </a:lnB>
                    <a:solidFill>
                      <a:srgbClr val="FFCCFF"/>
                    </a:solidFill>
                  </a:tcPr>
                </a:tc>
                <a:tc>
                  <a:txBody>
                    <a:bodyPr/>
                    <a:lstStyle/>
                    <a:p>
                      <a:pPr algn="ctr" fontAlgn="ctr"/>
                      <a:r>
                        <a:rPr lang="en-US" sz="1100" b="0" i="0" u="none" strike="noStrike" dirty="0">
                          <a:solidFill>
                            <a:srgbClr val="000000"/>
                          </a:solidFill>
                          <a:effectLst/>
                          <a:latin typeface="Arial" panose="020B0604020202020204" pitchFamily="34" charset="0"/>
                        </a:rPr>
                        <a:t>30%</a:t>
                      </a:r>
                    </a:p>
                  </a:txBody>
                  <a:tcPr marL="2809" marR="2809" marT="2809" marB="0" anchor="ctr">
                    <a:lnL>
                      <a:noFill/>
                    </a:lnL>
                    <a:lnR w="6350" cap="flat" cmpd="sng" algn="ctr">
                      <a:solidFill>
                        <a:srgbClr val="000000"/>
                      </a:solidFill>
                      <a:prstDash val="solid"/>
                      <a:round/>
                      <a:headEnd type="none" w="med" len="med"/>
                      <a:tailEnd type="none" w="med" len="med"/>
                    </a:lnR>
                    <a:lnT>
                      <a:noFill/>
                    </a:lnT>
                    <a:lnB>
                      <a:noFill/>
                    </a:lnB>
                    <a:solidFill>
                      <a:srgbClr val="FFCCFF"/>
                    </a:solidFill>
                  </a:tcPr>
                </a:tc>
                <a:extLst>
                  <a:ext uri="{0D108BD9-81ED-4DB2-BD59-A6C34878D82A}">
                    <a16:rowId xmlns:a16="http://schemas.microsoft.com/office/drawing/2014/main" val="3556323520"/>
                  </a:ext>
                </a:extLst>
              </a:tr>
              <a:tr h="218353">
                <a:tc>
                  <a:txBody>
                    <a:bodyPr/>
                    <a:lstStyle/>
                    <a:p>
                      <a:pPr algn="l" fontAlgn="ctr"/>
                      <a:r>
                        <a:rPr lang="en-US" sz="1100" b="0" i="0" u="none" strike="noStrike">
                          <a:solidFill>
                            <a:srgbClr val="000000"/>
                          </a:solidFill>
                          <a:effectLst/>
                          <a:latin typeface="Arial" panose="020B0604020202020204" pitchFamily="34" charset="0"/>
                        </a:rPr>
                        <a:t>Insurance Expense (General Liability)</a:t>
                      </a:r>
                    </a:p>
                  </a:txBody>
                  <a:tcPr marL="2809" marR="2809" marT="2809" marB="0" anchor="ctr">
                    <a:lnL w="6350" cap="flat" cmpd="sng" algn="ctr">
                      <a:solidFill>
                        <a:srgbClr val="000000"/>
                      </a:solidFill>
                      <a:prstDash val="solid"/>
                      <a:round/>
                      <a:headEnd type="none" w="med" len="med"/>
                      <a:tailEnd type="none" w="med" len="med"/>
                    </a:lnL>
                    <a:lnR>
                      <a:noFill/>
                    </a:lnR>
                    <a:lnT>
                      <a:noFill/>
                    </a:lnT>
                    <a:lnB>
                      <a:noFill/>
                    </a:lnB>
                    <a:noFill/>
                  </a:tcPr>
                </a:tc>
                <a:tc>
                  <a:txBody>
                    <a:bodyPr/>
                    <a:lstStyle/>
                    <a:p>
                      <a:pPr algn="ctr" fontAlgn="ctr"/>
                      <a:r>
                        <a:rPr lang="en-US" sz="1100" b="0" i="0" u="none" strike="noStrike">
                          <a:solidFill>
                            <a:srgbClr val="000000"/>
                          </a:solidFill>
                          <a:effectLst/>
                          <a:latin typeface="Arial" panose="020B0604020202020204" pitchFamily="34" charset="0"/>
                        </a:rPr>
                        <a:t>1,931,204</a:t>
                      </a:r>
                    </a:p>
                  </a:txBody>
                  <a:tcPr marL="2809" marR="2809" marT="2809" marB="0" anchor="ctr">
                    <a:lnL>
                      <a:noFill/>
                    </a:lnL>
                    <a:lnR>
                      <a:noFill/>
                    </a:lnR>
                    <a:lnT>
                      <a:noFill/>
                    </a:lnT>
                    <a:lnB>
                      <a:noFill/>
                    </a:lnB>
                    <a:noFill/>
                  </a:tcPr>
                </a:tc>
                <a:tc>
                  <a:txBody>
                    <a:bodyPr/>
                    <a:lstStyle/>
                    <a:p>
                      <a:pPr algn="ctr" fontAlgn="ctr"/>
                      <a:r>
                        <a:rPr lang="en-US" sz="1100" b="0" i="0" u="none" strike="noStrike">
                          <a:solidFill>
                            <a:srgbClr val="000000"/>
                          </a:solidFill>
                          <a:effectLst/>
                          <a:latin typeface="Arial" panose="020B0604020202020204" pitchFamily="34" charset="0"/>
                        </a:rPr>
                        <a:t>1,582,024</a:t>
                      </a:r>
                    </a:p>
                  </a:txBody>
                  <a:tcPr marL="2809" marR="2809" marT="2809" marB="0" anchor="ctr">
                    <a:lnL>
                      <a:noFill/>
                    </a:lnL>
                    <a:lnR>
                      <a:noFill/>
                    </a:lnR>
                    <a:lnT>
                      <a:noFill/>
                    </a:lnT>
                    <a:lnB>
                      <a:noFill/>
                    </a:lnB>
                    <a:noFill/>
                  </a:tcPr>
                </a:tc>
                <a:tc>
                  <a:txBody>
                    <a:bodyPr/>
                    <a:lstStyle/>
                    <a:p>
                      <a:pPr algn="ctr" fontAlgn="ctr"/>
                      <a:r>
                        <a:rPr lang="en-US" sz="1100" b="0" i="0" u="none" strike="noStrike" dirty="0">
                          <a:solidFill>
                            <a:srgbClr val="000000"/>
                          </a:solidFill>
                          <a:effectLst/>
                          <a:latin typeface="Arial" panose="020B0604020202020204" pitchFamily="34" charset="0"/>
                        </a:rPr>
                        <a:t>349,180</a:t>
                      </a:r>
                    </a:p>
                  </a:txBody>
                  <a:tcPr marL="2809" marR="2809" marT="2809" marB="0" anchor="ctr">
                    <a:lnL>
                      <a:noFill/>
                    </a:lnL>
                    <a:lnR>
                      <a:noFill/>
                    </a:lnR>
                    <a:lnT>
                      <a:noFill/>
                    </a:lnT>
                    <a:lnB>
                      <a:noFill/>
                    </a:lnB>
                    <a:noFill/>
                  </a:tcPr>
                </a:tc>
                <a:tc>
                  <a:txBody>
                    <a:bodyPr/>
                    <a:lstStyle/>
                    <a:p>
                      <a:pPr algn="ctr" fontAlgn="ctr"/>
                      <a:r>
                        <a:rPr lang="en-US" sz="1100" b="0" i="0" u="none" strike="noStrike">
                          <a:solidFill>
                            <a:srgbClr val="000000"/>
                          </a:solidFill>
                          <a:effectLst/>
                          <a:latin typeface="Arial" panose="020B0604020202020204" pitchFamily="34" charset="0"/>
                        </a:rPr>
                        <a:t>22%</a:t>
                      </a:r>
                    </a:p>
                  </a:txBody>
                  <a:tcPr marL="2809" marR="2809" marT="2809" marB="0" anchor="ctr">
                    <a:lnL>
                      <a:noFill/>
                    </a:lnL>
                    <a:lnR w="6350" cap="flat" cmpd="sng" algn="ctr">
                      <a:solidFill>
                        <a:srgbClr val="000000"/>
                      </a:solidFill>
                      <a:prstDash val="solid"/>
                      <a:round/>
                      <a:headEnd type="none" w="med" len="med"/>
                      <a:tailEnd type="none" w="med" len="med"/>
                    </a:lnR>
                    <a:lnT>
                      <a:noFill/>
                    </a:lnT>
                    <a:lnB>
                      <a:noFill/>
                    </a:lnB>
                    <a:noFill/>
                  </a:tcPr>
                </a:tc>
                <a:extLst>
                  <a:ext uri="{0D108BD9-81ED-4DB2-BD59-A6C34878D82A}">
                    <a16:rowId xmlns:a16="http://schemas.microsoft.com/office/drawing/2014/main" val="4167196493"/>
                  </a:ext>
                </a:extLst>
              </a:tr>
              <a:tr h="218353">
                <a:tc>
                  <a:txBody>
                    <a:bodyPr/>
                    <a:lstStyle/>
                    <a:p>
                      <a:pPr algn="l" fontAlgn="ctr"/>
                      <a:r>
                        <a:rPr lang="en-US" sz="1100" b="0" i="0" u="none" strike="noStrike">
                          <a:solidFill>
                            <a:srgbClr val="000000"/>
                          </a:solidFill>
                          <a:effectLst/>
                          <a:latin typeface="Arial" panose="020B0604020202020204" pitchFamily="34" charset="0"/>
                        </a:rPr>
                        <a:t>HUD Office - Grant Expenses</a:t>
                      </a:r>
                    </a:p>
                  </a:txBody>
                  <a:tcPr marL="2809" marR="2809" marT="2809" marB="0" anchor="ctr">
                    <a:lnL w="6350" cap="flat" cmpd="sng" algn="ctr">
                      <a:solidFill>
                        <a:srgbClr val="000000"/>
                      </a:solidFill>
                      <a:prstDash val="solid"/>
                      <a:round/>
                      <a:headEnd type="none" w="med" len="med"/>
                      <a:tailEnd type="none" w="med" len="med"/>
                    </a:lnL>
                    <a:lnR>
                      <a:noFill/>
                    </a:lnR>
                    <a:lnT>
                      <a:noFill/>
                    </a:lnT>
                    <a:lnB>
                      <a:noFill/>
                    </a:lnB>
                    <a:noFill/>
                  </a:tcPr>
                </a:tc>
                <a:tc>
                  <a:txBody>
                    <a:bodyPr/>
                    <a:lstStyle/>
                    <a:p>
                      <a:pPr algn="ctr" fontAlgn="ctr"/>
                      <a:r>
                        <a:rPr lang="en-US" sz="1100" b="0" i="0" u="none" strike="noStrike">
                          <a:solidFill>
                            <a:srgbClr val="000000"/>
                          </a:solidFill>
                          <a:effectLst/>
                          <a:latin typeface="Arial" panose="020B0604020202020204" pitchFamily="34" charset="0"/>
                        </a:rPr>
                        <a:t>1,699,247</a:t>
                      </a:r>
                    </a:p>
                  </a:txBody>
                  <a:tcPr marL="2809" marR="2809" marT="2809" marB="0" anchor="ctr">
                    <a:lnL>
                      <a:noFill/>
                    </a:lnL>
                    <a:lnR>
                      <a:noFill/>
                    </a:lnR>
                    <a:lnT>
                      <a:noFill/>
                    </a:lnT>
                    <a:lnB>
                      <a:noFill/>
                    </a:lnB>
                    <a:noFill/>
                  </a:tcPr>
                </a:tc>
                <a:tc>
                  <a:txBody>
                    <a:bodyPr/>
                    <a:lstStyle/>
                    <a:p>
                      <a:pPr algn="ctr" fontAlgn="ctr"/>
                      <a:r>
                        <a:rPr lang="en-US" sz="1100" b="0" i="0" u="none" strike="noStrike">
                          <a:solidFill>
                            <a:srgbClr val="000000"/>
                          </a:solidFill>
                          <a:effectLst/>
                          <a:latin typeface="Arial" panose="020B0604020202020204" pitchFamily="34" charset="0"/>
                        </a:rPr>
                        <a:t>1,361,659</a:t>
                      </a:r>
                    </a:p>
                  </a:txBody>
                  <a:tcPr marL="2809" marR="2809" marT="2809" marB="0" anchor="ctr">
                    <a:lnL>
                      <a:noFill/>
                    </a:lnL>
                    <a:lnR>
                      <a:noFill/>
                    </a:lnR>
                    <a:lnT>
                      <a:noFill/>
                    </a:lnT>
                    <a:lnB>
                      <a:noFill/>
                    </a:lnB>
                    <a:noFill/>
                  </a:tcPr>
                </a:tc>
                <a:tc>
                  <a:txBody>
                    <a:bodyPr/>
                    <a:lstStyle/>
                    <a:p>
                      <a:pPr algn="ctr" fontAlgn="ctr"/>
                      <a:r>
                        <a:rPr lang="en-US" sz="1100" b="0" i="0" u="none" strike="noStrike">
                          <a:solidFill>
                            <a:srgbClr val="000000"/>
                          </a:solidFill>
                          <a:effectLst/>
                          <a:latin typeface="Arial" panose="020B0604020202020204" pitchFamily="34" charset="0"/>
                        </a:rPr>
                        <a:t>337,588</a:t>
                      </a:r>
                    </a:p>
                  </a:txBody>
                  <a:tcPr marL="2809" marR="2809" marT="2809" marB="0" anchor="ctr">
                    <a:lnL>
                      <a:noFill/>
                    </a:lnL>
                    <a:lnR>
                      <a:noFill/>
                    </a:lnR>
                    <a:lnT>
                      <a:noFill/>
                    </a:lnT>
                    <a:lnB>
                      <a:noFill/>
                    </a:lnB>
                    <a:noFill/>
                  </a:tcPr>
                </a:tc>
                <a:tc>
                  <a:txBody>
                    <a:bodyPr/>
                    <a:lstStyle/>
                    <a:p>
                      <a:pPr algn="ctr" fontAlgn="ctr"/>
                      <a:r>
                        <a:rPr lang="en-US" sz="1100" b="0" i="0" u="none" strike="noStrike">
                          <a:solidFill>
                            <a:srgbClr val="000000"/>
                          </a:solidFill>
                          <a:effectLst/>
                          <a:latin typeface="Arial" panose="020B0604020202020204" pitchFamily="34" charset="0"/>
                        </a:rPr>
                        <a:t>25%</a:t>
                      </a:r>
                    </a:p>
                  </a:txBody>
                  <a:tcPr marL="2809" marR="2809" marT="2809" marB="0" anchor="ctr">
                    <a:lnL>
                      <a:noFill/>
                    </a:lnL>
                    <a:lnR w="6350" cap="flat" cmpd="sng" algn="ctr">
                      <a:solidFill>
                        <a:srgbClr val="000000"/>
                      </a:solidFill>
                      <a:prstDash val="solid"/>
                      <a:round/>
                      <a:headEnd type="none" w="med" len="med"/>
                      <a:tailEnd type="none" w="med" len="med"/>
                    </a:lnR>
                    <a:lnT>
                      <a:noFill/>
                    </a:lnT>
                    <a:lnB>
                      <a:noFill/>
                    </a:lnB>
                    <a:noFill/>
                  </a:tcPr>
                </a:tc>
                <a:extLst>
                  <a:ext uri="{0D108BD9-81ED-4DB2-BD59-A6C34878D82A}">
                    <a16:rowId xmlns:a16="http://schemas.microsoft.com/office/drawing/2014/main" val="650846292"/>
                  </a:ext>
                </a:extLst>
              </a:tr>
              <a:tr h="218353">
                <a:tc>
                  <a:txBody>
                    <a:bodyPr/>
                    <a:lstStyle/>
                    <a:p>
                      <a:pPr algn="l" fontAlgn="ctr"/>
                      <a:r>
                        <a:rPr lang="en-US" sz="1100" b="0" i="0" u="none" strike="noStrike">
                          <a:solidFill>
                            <a:srgbClr val="000000"/>
                          </a:solidFill>
                          <a:effectLst/>
                          <a:latin typeface="Arial" panose="020B0604020202020204" pitchFamily="34" charset="0"/>
                        </a:rPr>
                        <a:t>Computer licenses</a:t>
                      </a:r>
                    </a:p>
                  </a:txBody>
                  <a:tcPr marL="2809" marR="2809" marT="2809" marB="0" anchor="ctr">
                    <a:lnL w="6350" cap="flat" cmpd="sng" algn="ctr">
                      <a:solidFill>
                        <a:srgbClr val="000000"/>
                      </a:solidFill>
                      <a:prstDash val="solid"/>
                      <a:round/>
                      <a:headEnd type="none" w="med" len="med"/>
                      <a:tailEnd type="none" w="med" len="med"/>
                    </a:lnL>
                    <a:lnR>
                      <a:noFill/>
                    </a:lnR>
                    <a:lnT>
                      <a:noFill/>
                    </a:lnT>
                    <a:lnB>
                      <a:noFill/>
                    </a:lnB>
                    <a:noFill/>
                  </a:tcPr>
                </a:tc>
                <a:tc>
                  <a:txBody>
                    <a:bodyPr/>
                    <a:lstStyle/>
                    <a:p>
                      <a:pPr algn="ctr" fontAlgn="ctr"/>
                      <a:r>
                        <a:rPr lang="en-US" sz="1100" b="0" i="0" u="none" strike="noStrike">
                          <a:solidFill>
                            <a:srgbClr val="000000"/>
                          </a:solidFill>
                          <a:effectLst/>
                          <a:latin typeface="Arial" panose="020B0604020202020204" pitchFamily="34" charset="0"/>
                        </a:rPr>
                        <a:t>624,549</a:t>
                      </a:r>
                    </a:p>
                  </a:txBody>
                  <a:tcPr marL="2809" marR="2809" marT="2809" marB="0" anchor="ctr">
                    <a:lnL>
                      <a:noFill/>
                    </a:lnL>
                    <a:lnR>
                      <a:noFill/>
                    </a:lnR>
                    <a:lnT>
                      <a:noFill/>
                    </a:lnT>
                    <a:lnB>
                      <a:noFill/>
                    </a:lnB>
                    <a:noFill/>
                  </a:tcPr>
                </a:tc>
                <a:tc>
                  <a:txBody>
                    <a:bodyPr/>
                    <a:lstStyle/>
                    <a:p>
                      <a:pPr algn="ctr" fontAlgn="ctr"/>
                      <a:r>
                        <a:rPr lang="en-US" sz="1100" b="0" i="0" u="none" strike="noStrike">
                          <a:solidFill>
                            <a:srgbClr val="000000"/>
                          </a:solidFill>
                          <a:effectLst/>
                          <a:latin typeface="Arial" panose="020B0604020202020204" pitchFamily="34" charset="0"/>
                        </a:rPr>
                        <a:t>306,131</a:t>
                      </a:r>
                    </a:p>
                  </a:txBody>
                  <a:tcPr marL="2809" marR="2809" marT="2809" marB="0" anchor="ctr">
                    <a:lnL>
                      <a:noFill/>
                    </a:lnL>
                    <a:lnR>
                      <a:noFill/>
                    </a:lnR>
                    <a:lnT>
                      <a:noFill/>
                    </a:lnT>
                    <a:lnB>
                      <a:noFill/>
                    </a:lnB>
                    <a:noFill/>
                  </a:tcPr>
                </a:tc>
                <a:tc>
                  <a:txBody>
                    <a:bodyPr/>
                    <a:lstStyle/>
                    <a:p>
                      <a:pPr algn="ctr" fontAlgn="ctr"/>
                      <a:r>
                        <a:rPr lang="en-US" sz="1100" b="0" i="0" u="none" strike="noStrike">
                          <a:solidFill>
                            <a:srgbClr val="000000"/>
                          </a:solidFill>
                          <a:effectLst/>
                          <a:latin typeface="Arial" panose="020B0604020202020204" pitchFamily="34" charset="0"/>
                        </a:rPr>
                        <a:t>318,418</a:t>
                      </a:r>
                    </a:p>
                  </a:txBody>
                  <a:tcPr marL="2809" marR="2809" marT="2809" marB="0" anchor="ctr">
                    <a:lnL>
                      <a:noFill/>
                    </a:lnL>
                    <a:lnR>
                      <a:noFill/>
                    </a:lnR>
                    <a:lnT>
                      <a:noFill/>
                    </a:lnT>
                    <a:lnB>
                      <a:noFill/>
                    </a:lnB>
                    <a:noFill/>
                  </a:tcPr>
                </a:tc>
                <a:tc>
                  <a:txBody>
                    <a:bodyPr/>
                    <a:lstStyle/>
                    <a:p>
                      <a:pPr algn="ctr" fontAlgn="ctr"/>
                      <a:r>
                        <a:rPr lang="en-US" sz="1100" b="0" i="0" u="none" strike="noStrike" dirty="0">
                          <a:solidFill>
                            <a:srgbClr val="000000"/>
                          </a:solidFill>
                          <a:effectLst/>
                          <a:latin typeface="Arial" panose="020B0604020202020204" pitchFamily="34" charset="0"/>
                        </a:rPr>
                        <a:t>104%</a:t>
                      </a:r>
                    </a:p>
                  </a:txBody>
                  <a:tcPr marL="2809" marR="2809" marT="2809" marB="0" anchor="ctr">
                    <a:lnL>
                      <a:noFill/>
                    </a:lnL>
                    <a:lnR w="6350" cap="flat" cmpd="sng" algn="ctr">
                      <a:solidFill>
                        <a:srgbClr val="000000"/>
                      </a:solidFill>
                      <a:prstDash val="solid"/>
                      <a:round/>
                      <a:headEnd type="none" w="med" len="med"/>
                      <a:tailEnd type="none" w="med" len="med"/>
                    </a:lnR>
                    <a:lnT>
                      <a:noFill/>
                    </a:lnT>
                    <a:lnB>
                      <a:noFill/>
                    </a:lnB>
                    <a:noFill/>
                  </a:tcPr>
                </a:tc>
                <a:extLst>
                  <a:ext uri="{0D108BD9-81ED-4DB2-BD59-A6C34878D82A}">
                    <a16:rowId xmlns:a16="http://schemas.microsoft.com/office/drawing/2014/main" val="764858978"/>
                  </a:ext>
                </a:extLst>
              </a:tr>
              <a:tr h="218353">
                <a:tc>
                  <a:txBody>
                    <a:bodyPr/>
                    <a:lstStyle/>
                    <a:p>
                      <a:pPr algn="l" fontAlgn="ctr"/>
                      <a:r>
                        <a:rPr lang="en-US" sz="1100" b="0" i="0" u="none" strike="noStrike">
                          <a:solidFill>
                            <a:srgbClr val="000000"/>
                          </a:solidFill>
                          <a:effectLst/>
                          <a:latin typeface="Arial" panose="020B0604020202020204" pitchFamily="34" charset="0"/>
                        </a:rPr>
                        <a:t>Overtime - Police</a:t>
                      </a:r>
                    </a:p>
                  </a:txBody>
                  <a:tcPr marL="2809" marR="2809" marT="2809" marB="0" anchor="ctr">
                    <a:lnL w="6350" cap="flat" cmpd="sng" algn="ctr">
                      <a:solidFill>
                        <a:srgbClr val="000000"/>
                      </a:solidFill>
                      <a:prstDash val="solid"/>
                      <a:round/>
                      <a:headEnd type="none" w="med" len="med"/>
                      <a:tailEnd type="none" w="med" len="med"/>
                    </a:lnL>
                    <a:lnR>
                      <a:noFill/>
                    </a:lnR>
                    <a:lnT>
                      <a:noFill/>
                    </a:lnT>
                    <a:lnB>
                      <a:noFill/>
                    </a:lnB>
                    <a:solidFill>
                      <a:srgbClr val="CAEDFB"/>
                    </a:solidFill>
                  </a:tcPr>
                </a:tc>
                <a:tc>
                  <a:txBody>
                    <a:bodyPr/>
                    <a:lstStyle/>
                    <a:p>
                      <a:pPr algn="ctr" fontAlgn="ctr"/>
                      <a:r>
                        <a:rPr lang="en-US" sz="1100" b="0" i="0" u="none" strike="noStrike">
                          <a:solidFill>
                            <a:srgbClr val="000000"/>
                          </a:solidFill>
                          <a:effectLst/>
                          <a:latin typeface="Arial" panose="020B0604020202020204" pitchFamily="34" charset="0"/>
                        </a:rPr>
                        <a:t>2,391,000</a:t>
                      </a:r>
                    </a:p>
                  </a:txBody>
                  <a:tcPr marL="2809" marR="2809" marT="2809" marB="0" anchor="ctr">
                    <a:lnL>
                      <a:noFill/>
                    </a:lnL>
                    <a:lnR>
                      <a:noFill/>
                    </a:lnR>
                    <a:lnT>
                      <a:noFill/>
                    </a:lnT>
                    <a:lnB>
                      <a:noFill/>
                    </a:lnB>
                    <a:solidFill>
                      <a:srgbClr val="CAEDFB"/>
                    </a:solidFill>
                  </a:tcPr>
                </a:tc>
                <a:tc>
                  <a:txBody>
                    <a:bodyPr/>
                    <a:lstStyle/>
                    <a:p>
                      <a:pPr algn="ctr" fontAlgn="ctr"/>
                      <a:r>
                        <a:rPr lang="en-US" sz="1100" b="0" i="0" u="none" strike="noStrike">
                          <a:solidFill>
                            <a:srgbClr val="000000"/>
                          </a:solidFill>
                          <a:effectLst/>
                          <a:latin typeface="Arial" panose="020B0604020202020204" pitchFamily="34" charset="0"/>
                        </a:rPr>
                        <a:t>2,075,000</a:t>
                      </a:r>
                    </a:p>
                  </a:txBody>
                  <a:tcPr marL="2809" marR="2809" marT="2809" marB="0" anchor="ctr">
                    <a:lnL>
                      <a:noFill/>
                    </a:lnL>
                    <a:lnR>
                      <a:noFill/>
                    </a:lnR>
                    <a:lnT>
                      <a:noFill/>
                    </a:lnT>
                    <a:lnB>
                      <a:noFill/>
                    </a:lnB>
                    <a:solidFill>
                      <a:srgbClr val="CAEDFB"/>
                    </a:solidFill>
                  </a:tcPr>
                </a:tc>
                <a:tc>
                  <a:txBody>
                    <a:bodyPr/>
                    <a:lstStyle/>
                    <a:p>
                      <a:pPr algn="ctr" fontAlgn="ctr"/>
                      <a:r>
                        <a:rPr lang="en-US" sz="1100" b="0" i="0" u="none" strike="noStrike" dirty="0">
                          <a:solidFill>
                            <a:srgbClr val="000000"/>
                          </a:solidFill>
                          <a:effectLst/>
                          <a:latin typeface="Arial" panose="020B0604020202020204" pitchFamily="34" charset="0"/>
                        </a:rPr>
                        <a:t>316,000</a:t>
                      </a:r>
                    </a:p>
                  </a:txBody>
                  <a:tcPr marL="2809" marR="2809" marT="2809" marB="0" anchor="ctr">
                    <a:lnL>
                      <a:noFill/>
                    </a:lnL>
                    <a:lnR>
                      <a:noFill/>
                    </a:lnR>
                    <a:lnT>
                      <a:noFill/>
                    </a:lnT>
                    <a:lnB>
                      <a:noFill/>
                    </a:lnB>
                    <a:solidFill>
                      <a:srgbClr val="CAEDFB"/>
                    </a:solidFill>
                  </a:tcPr>
                </a:tc>
                <a:tc>
                  <a:txBody>
                    <a:bodyPr/>
                    <a:lstStyle/>
                    <a:p>
                      <a:pPr algn="ctr" fontAlgn="ctr"/>
                      <a:r>
                        <a:rPr lang="en-US" sz="1100" b="0" i="0" u="none" strike="noStrike">
                          <a:solidFill>
                            <a:srgbClr val="000000"/>
                          </a:solidFill>
                          <a:effectLst/>
                          <a:latin typeface="Arial" panose="020B0604020202020204" pitchFamily="34" charset="0"/>
                        </a:rPr>
                        <a:t>15%</a:t>
                      </a:r>
                    </a:p>
                  </a:txBody>
                  <a:tcPr marL="2809" marR="2809" marT="2809" marB="0" anchor="ctr">
                    <a:lnL>
                      <a:noFill/>
                    </a:lnL>
                    <a:lnR w="6350" cap="flat" cmpd="sng" algn="ctr">
                      <a:solidFill>
                        <a:srgbClr val="000000"/>
                      </a:solidFill>
                      <a:prstDash val="solid"/>
                      <a:round/>
                      <a:headEnd type="none" w="med" len="med"/>
                      <a:tailEnd type="none" w="med" len="med"/>
                    </a:lnR>
                    <a:lnT>
                      <a:noFill/>
                    </a:lnT>
                    <a:lnB>
                      <a:noFill/>
                    </a:lnB>
                    <a:solidFill>
                      <a:srgbClr val="CAEDFB"/>
                    </a:solidFill>
                  </a:tcPr>
                </a:tc>
                <a:extLst>
                  <a:ext uri="{0D108BD9-81ED-4DB2-BD59-A6C34878D82A}">
                    <a16:rowId xmlns:a16="http://schemas.microsoft.com/office/drawing/2014/main" val="3082371018"/>
                  </a:ext>
                </a:extLst>
              </a:tr>
              <a:tr h="218353">
                <a:tc>
                  <a:txBody>
                    <a:bodyPr/>
                    <a:lstStyle/>
                    <a:p>
                      <a:pPr algn="l" fontAlgn="ctr"/>
                      <a:r>
                        <a:rPr lang="en-US" sz="1100" b="0" i="0" u="none" strike="noStrike">
                          <a:solidFill>
                            <a:srgbClr val="000000"/>
                          </a:solidFill>
                          <a:effectLst/>
                          <a:latin typeface="Arial" panose="020B0604020202020204" pitchFamily="34" charset="0"/>
                        </a:rPr>
                        <a:t>Pension - Police</a:t>
                      </a:r>
                    </a:p>
                  </a:txBody>
                  <a:tcPr marL="2809" marR="2809" marT="2809" marB="0" anchor="ctr">
                    <a:lnL w="6350" cap="flat" cmpd="sng" algn="ctr">
                      <a:solidFill>
                        <a:srgbClr val="000000"/>
                      </a:solidFill>
                      <a:prstDash val="solid"/>
                      <a:round/>
                      <a:headEnd type="none" w="med" len="med"/>
                      <a:tailEnd type="none" w="med" len="med"/>
                    </a:lnL>
                    <a:lnR>
                      <a:noFill/>
                    </a:lnR>
                    <a:lnT>
                      <a:noFill/>
                    </a:lnT>
                    <a:lnB>
                      <a:noFill/>
                    </a:lnB>
                    <a:solidFill>
                      <a:srgbClr val="CAEDFB"/>
                    </a:solidFill>
                  </a:tcPr>
                </a:tc>
                <a:tc>
                  <a:txBody>
                    <a:bodyPr/>
                    <a:lstStyle/>
                    <a:p>
                      <a:pPr algn="ctr" fontAlgn="ctr"/>
                      <a:r>
                        <a:rPr lang="en-US" sz="1100" b="0" i="0" u="none" strike="noStrike" dirty="0">
                          <a:solidFill>
                            <a:srgbClr val="000000"/>
                          </a:solidFill>
                          <a:effectLst/>
                          <a:latin typeface="Arial" panose="020B0604020202020204" pitchFamily="34" charset="0"/>
                        </a:rPr>
                        <a:t>6,478,465</a:t>
                      </a:r>
                    </a:p>
                  </a:txBody>
                  <a:tcPr marL="2809" marR="2809" marT="2809" marB="0" anchor="ctr">
                    <a:lnL>
                      <a:noFill/>
                    </a:lnL>
                    <a:lnR>
                      <a:noFill/>
                    </a:lnR>
                    <a:lnT>
                      <a:noFill/>
                    </a:lnT>
                    <a:lnB>
                      <a:noFill/>
                    </a:lnB>
                    <a:solidFill>
                      <a:srgbClr val="CAEDFB"/>
                    </a:solidFill>
                  </a:tcPr>
                </a:tc>
                <a:tc>
                  <a:txBody>
                    <a:bodyPr/>
                    <a:lstStyle/>
                    <a:p>
                      <a:pPr algn="ctr" fontAlgn="ctr"/>
                      <a:r>
                        <a:rPr lang="en-US" sz="1100" b="0" i="0" u="none" strike="noStrike">
                          <a:solidFill>
                            <a:srgbClr val="000000"/>
                          </a:solidFill>
                          <a:effectLst/>
                          <a:latin typeface="Arial" panose="020B0604020202020204" pitchFamily="34" charset="0"/>
                        </a:rPr>
                        <a:t>6,168,049</a:t>
                      </a:r>
                    </a:p>
                  </a:txBody>
                  <a:tcPr marL="2809" marR="2809" marT="2809" marB="0" anchor="ctr">
                    <a:lnL>
                      <a:noFill/>
                    </a:lnL>
                    <a:lnR>
                      <a:noFill/>
                    </a:lnR>
                    <a:lnT>
                      <a:noFill/>
                    </a:lnT>
                    <a:lnB>
                      <a:noFill/>
                    </a:lnB>
                    <a:solidFill>
                      <a:srgbClr val="CAEDFB"/>
                    </a:solidFill>
                  </a:tcPr>
                </a:tc>
                <a:tc>
                  <a:txBody>
                    <a:bodyPr/>
                    <a:lstStyle/>
                    <a:p>
                      <a:pPr algn="ctr" fontAlgn="ctr"/>
                      <a:r>
                        <a:rPr lang="en-US" sz="1100" b="0" i="0" u="none" strike="noStrike">
                          <a:solidFill>
                            <a:srgbClr val="000000"/>
                          </a:solidFill>
                          <a:effectLst/>
                          <a:latin typeface="Arial" panose="020B0604020202020204" pitchFamily="34" charset="0"/>
                        </a:rPr>
                        <a:t>310,416</a:t>
                      </a:r>
                    </a:p>
                  </a:txBody>
                  <a:tcPr marL="2809" marR="2809" marT="2809" marB="0" anchor="ctr">
                    <a:lnL>
                      <a:noFill/>
                    </a:lnL>
                    <a:lnR>
                      <a:noFill/>
                    </a:lnR>
                    <a:lnT>
                      <a:noFill/>
                    </a:lnT>
                    <a:lnB>
                      <a:noFill/>
                    </a:lnB>
                    <a:solidFill>
                      <a:srgbClr val="CAEDFB"/>
                    </a:solidFill>
                  </a:tcPr>
                </a:tc>
                <a:tc>
                  <a:txBody>
                    <a:bodyPr/>
                    <a:lstStyle/>
                    <a:p>
                      <a:pPr algn="ctr" fontAlgn="ctr"/>
                      <a:r>
                        <a:rPr lang="en-US" sz="1100" b="0" i="0" u="none" strike="noStrike">
                          <a:solidFill>
                            <a:srgbClr val="000000"/>
                          </a:solidFill>
                          <a:effectLst/>
                          <a:latin typeface="Arial" panose="020B0604020202020204" pitchFamily="34" charset="0"/>
                        </a:rPr>
                        <a:t>5%</a:t>
                      </a:r>
                    </a:p>
                  </a:txBody>
                  <a:tcPr marL="2809" marR="2809" marT="2809" marB="0" anchor="ctr">
                    <a:lnL>
                      <a:noFill/>
                    </a:lnL>
                    <a:lnR w="6350" cap="flat" cmpd="sng" algn="ctr">
                      <a:solidFill>
                        <a:srgbClr val="000000"/>
                      </a:solidFill>
                      <a:prstDash val="solid"/>
                      <a:round/>
                      <a:headEnd type="none" w="med" len="med"/>
                      <a:tailEnd type="none" w="med" len="med"/>
                    </a:lnR>
                    <a:lnT>
                      <a:noFill/>
                    </a:lnT>
                    <a:lnB>
                      <a:noFill/>
                    </a:lnB>
                    <a:solidFill>
                      <a:srgbClr val="CAEDFB"/>
                    </a:solidFill>
                  </a:tcPr>
                </a:tc>
                <a:extLst>
                  <a:ext uri="{0D108BD9-81ED-4DB2-BD59-A6C34878D82A}">
                    <a16:rowId xmlns:a16="http://schemas.microsoft.com/office/drawing/2014/main" val="1960066740"/>
                  </a:ext>
                </a:extLst>
              </a:tr>
              <a:tr h="218353">
                <a:tc>
                  <a:txBody>
                    <a:bodyPr/>
                    <a:lstStyle/>
                    <a:p>
                      <a:pPr algn="l" fontAlgn="ctr"/>
                      <a:r>
                        <a:rPr lang="en-US" sz="1100" b="0" i="0" u="none" strike="noStrike" dirty="0">
                          <a:solidFill>
                            <a:srgbClr val="000000"/>
                          </a:solidFill>
                          <a:effectLst/>
                          <a:latin typeface="Arial" panose="020B0604020202020204" pitchFamily="34" charset="0"/>
                        </a:rPr>
                        <a:t>Active health insurance (Fire)</a:t>
                      </a:r>
                    </a:p>
                  </a:txBody>
                  <a:tcPr marL="2809" marR="2809" marT="2809" marB="0" anchor="ctr">
                    <a:lnL w="6350" cap="flat" cmpd="sng" algn="ctr">
                      <a:solidFill>
                        <a:srgbClr val="000000"/>
                      </a:solidFill>
                      <a:prstDash val="solid"/>
                      <a:round/>
                      <a:headEnd type="none" w="med" len="med"/>
                      <a:tailEnd type="none" w="med" len="med"/>
                    </a:lnL>
                    <a:lnR>
                      <a:noFill/>
                    </a:lnR>
                    <a:lnT>
                      <a:noFill/>
                    </a:lnT>
                    <a:lnB>
                      <a:noFill/>
                    </a:lnB>
                    <a:solidFill>
                      <a:srgbClr val="FFCCFF"/>
                    </a:solidFill>
                  </a:tcPr>
                </a:tc>
                <a:tc>
                  <a:txBody>
                    <a:bodyPr/>
                    <a:lstStyle/>
                    <a:p>
                      <a:pPr algn="ctr" fontAlgn="ctr"/>
                      <a:r>
                        <a:rPr lang="en-US" sz="1100" b="0" i="0" u="none" strike="noStrike" dirty="0">
                          <a:solidFill>
                            <a:srgbClr val="000000"/>
                          </a:solidFill>
                          <a:effectLst/>
                          <a:latin typeface="Arial" panose="020B0604020202020204" pitchFamily="34" charset="0"/>
                        </a:rPr>
                        <a:t>1,841,324</a:t>
                      </a:r>
                    </a:p>
                  </a:txBody>
                  <a:tcPr marL="2809" marR="2809" marT="2809" marB="0" anchor="ctr">
                    <a:lnL>
                      <a:noFill/>
                    </a:lnL>
                    <a:lnR>
                      <a:noFill/>
                    </a:lnR>
                    <a:lnT>
                      <a:noFill/>
                    </a:lnT>
                    <a:lnB>
                      <a:noFill/>
                    </a:lnB>
                    <a:solidFill>
                      <a:srgbClr val="FFCCFF"/>
                    </a:solidFill>
                  </a:tcPr>
                </a:tc>
                <a:tc>
                  <a:txBody>
                    <a:bodyPr/>
                    <a:lstStyle/>
                    <a:p>
                      <a:pPr algn="ctr" fontAlgn="ctr"/>
                      <a:r>
                        <a:rPr lang="en-US" sz="1100" b="0" i="0" u="none" strike="noStrike">
                          <a:solidFill>
                            <a:srgbClr val="000000"/>
                          </a:solidFill>
                          <a:effectLst/>
                          <a:latin typeface="Arial" panose="020B0604020202020204" pitchFamily="34" charset="0"/>
                        </a:rPr>
                        <a:t>1,559,487</a:t>
                      </a:r>
                    </a:p>
                  </a:txBody>
                  <a:tcPr marL="2809" marR="2809" marT="2809" marB="0" anchor="ctr">
                    <a:lnL>
                      <a:noFill/>
                    </a:lnL>
                    <a:lnR>
                      <a:noFill/>
                    </a:lnR>
                    <a:lnT>
                      <a:noFill/>
                    </a:lnT>
                    <a:lnB>
                      <a:noFill/>
                    </a:lnB>
                    <a:solidFill>
                      <a:srgbClr val="FFCCFF"/>
                    </a:solidFill>
                  </a:tcPr>
                </a:tc>
                <a:tc>
                  <a:txBody>
                    <a:bodyPr/>
                    <a:lstStyle/>
                    <a:p>
                      <a:pPr algn="ctr" fontAlgn="ctr"/>
                      <a:r>
                        <a:rPr lang="en-US" sz="1100" b="0" i="0" u="none" strike="noStrike" dirty="0">
                          <a:solidFill>
                            <a:srgbClr val="000000"/>
                          </a:solidFill>
                          <a:effectLst/>
                          <a:latin typeface="Arial" panose="020B0604020202020204" pitchFamily="34" charset="0"/>
                        </a:rPr>
                        <a:t>281,837</a:t>
                      </a:r>
                    </a:p>
                  </a:txBody>
                  <a:tcPr marL="2809" marR="2809" marT="2809" marB="0" anchor="ctr">
                    <a:lnL>
                      <a:noFill/>
                    </a:lnL>
                    <a:lnR>
                      <a:noFill/>
                    </a:lnR>
                    <a:lnT>
                      <a:noFill/>
                    </a:lnT>
                    <a:lnB>
                      <a:noFill/>
                    </a:lnB>
                    <a:solidFill>
                      <a:srgbClr val="FFCCFF"/>
                    </a:solidFill>
                  </a:tcPr>
                </a:tc>
                <a:tc>
                  <a:txBody>
                    <a:bodyPr/>
                    <a:lstStyle/>
                    <a:p>
                      <a:pPr algn="ctr" fontAlgn="ctr"/>
                      <a:r>
                        <a:rPr lang="en-US" sz="1100" b="0" i="0" u="none" strike="noStrike" dirty="0">
                          <a:solidFill>
                            <a:srgbClr val="000000"/>
                          </a:solidFill>
                          <a:effectLst/>
                          <a:latin typeface="Arial" panose="020B0604020202020204" pitchFamily="34" charset="0"/>
                        </a:rPr>
                        <a:t>18%</a:t>
                      </a:r>
                    </a:p>
                  </a:txBody>
                  <a:tcPr marL="2809" marR="2809" marT="2809" marB="0" anchor="ctr">
                    <a:lnL>
                      <a:noFill/>
                    </a:lnL>
                    <a:lnR w="6350" cap="flat" cmpd="sng" algn="ctr">
                      <a:solidFill>
                        <a:srgbClr val="000000"/>
                      </a:solidFill>
                      <a:prstDash val="solid"/>
                      <a:round/>
                      <a:headEnd type="none" w="med" len="med"/>
                      <a:tailEnd type="none" w="med" len="med"/>
                    </a:lnR>
                    <a:lnT>
                      <a:noFill/>
                    </a:lnT>
                    <a:lnB>
                      <a:noFill/>
                    </a:lnB>
                    <a:solidFill>
                      <a:srgbClr val="FFCCFF"/>
                    </a:solidFill>
                  </a:tcPr>
                </a:tc>
                <a:extLst>
                  <a:ext uri="{0D108BD9-81ED-4DB2-BD59-A6C34878D82A}">
                    <a16:rowId xmlns:a16="http://schemas.microsoft.com/office/drawing/2014/main" val="1398477554"/>
                  </a:ext>
                </a:extLst>
              </a:tr>
              <a:tr h="218353">
                <a:tc>
                  <a:txBody>
                    <a:bodyPr/>
                    <a:lstStyle/>
                    <a:p>
                      <a:pPr algn="l" fontAlgn="ctr"/>
                      <a:r>
                        <a:rPr lang="en-US" sz="1100" b="0" i="0" u="none" strike="noStrike" dirty="0">
                          <a:solidFill>
                            <a:srgbClr val="000000"/>
                          </a:solidFill>
                          <a:effectLst/>
                          <a:latin typeface="Arial" panose="020B0604020202020204" pitchFamily="34" charset="0"/>
                        </a:rPr>
                        <a:t>Salaries FT - Public Works Admin</a:t>
                      </a:r>
                    </a:p>
                  </a:txBody>
                  <a:tcPr marL="2809" marR="2809" marT="2809" marB="0" anchor="ctr">
                    <a:lnL w="6350" cap="flat" cmpd="sng" algn="ctr">
                      <a:solidFill>
                        <a:srgbClr val="000000"/>
                      </a:solidFill>
                      <a:prstDash val="solid"/>
                      <a:round/>
                      <a:headEnd type="none" w="med" len="med"/>
                      <a:tailEnd type="none" w="med" len="med"/>
                    </a:lnL>
                    <a:lnR>
                      <a:noFill/>
                    </a:lnR>
                    <a:lnT>
                      <a:noFill/>
                    </a:lnT>
                    <a:lnB>
                      <a:noFill/>
                    </a:lnB>
                    <a:noFill/>
                  </a:tcPr>
                </a:tc>
                <a:tc>
                  <a:txBody>
                    <a:bodyPr/>
                    <a:lstStyle/>
                    <a:p>
                      <a:pPr algn="ctr" fontAlgn="ctr"/>
                      <a:r>
                        <a:rPr lang="en-US" sz="1100" b="0" i="0" u="none" strike="noStrike" dirty="0">
                          <a:solidFill>
                            <a:srgbClr val="000000"/>
                          </a:solidFill>
                          <a:effectLst/>
                          <a:latin typeface="Arial" panose="020B0604020202020204" pitchFamily="34" charset="0"/>
                        </a:rPr>
                        <a:t>745,951</a:t>
                      </a:r>
                    </a:p>
                  </a:txBody>
                  <a:tcPr marL="2809" marR="2809" marT="2809" marB="0" anchor="ctr">
                    <a:lnL>
                      <a:noFill/>
                    </a:lnL>
                    <a:lnR>
                      <a:noFill/>
                    </a:lnR>
                    <a:lnT>
                      <a:noFill/>
                    </a:lnT>
                    <a:lnB>
                      <a:noFill/>
                    </a:lnB>
                    <a:noFill/>
                  </a:tcPr>
                </a:tc>
                <a:tc>
                  <a:txBody>
                    <a:bodyPr/>
                    <a:lstStyle/>
                    <a:p>
                      <a:pPr algn="ctr" fontAlgn="ctr"/>
                      <a:r>
                        <a:rPr lang="en-US" sz="1100" b="0" i="0" u="none" strike="noStrike">
                          <a:solidFill>
                            <a:srgbClr val="000000"/>
                          </a:solidFill>
                          <a:effectLst/>
                          <a:latin typeface="Arial" panose="020B0604020202020204" pitchFamily="34" charset="0"/>
                        </a:rPr>
                        <a:t>470,162</a:t>
                      </a:r>
                    </a:p>
                  </a:txBody>
                  <a:tcPr marL="2809" marR="2809" marT="2809" marB="0" anchor="ctr">
                    <a:lnL>
                      <a:noFill/>
                    </a:lnL>
                    <a:lnR>
                      <a:noFill/>
                    </a:lnR>
                    <a:lnT>
                      <a:noFill/>
                    </a:lnT>
                    <a:lnB>
                      <a:noFill/>
                    </a:lnB>
                    <a:noFill/>
                  </a:tcPr>
                </a:tc>
                <a:tc>
                  <a:txBody>
                    <a:bodyPr/>
                    <a:lstStyle/>
                    <a:p>
                      <a:pPr algn="ctr" fontAlgn="ctr"/>
                      <a:r>
                        <a:rPr lang="en-US" sz="1100" b="0" i="0" u="none" strike="noStrike" dirty="0">
                          <a:solidFill>
                            <a:srgbClr val="000000"/>
                          </a:solidFill>
                          <a:effectLst/>
                          <a:latin typeface="Arial" panose="020B0604020202020204" pitchFamily="34" charset="0"/>
                        </a:rPr>
                        <a:t>275,789</a:t>
                      </a:r>
                    </a:p>
                  </a:txBody>
                  <a:tcPr marL="2809" marR="2809" marT="2809" marB="0" anchor="ctr">
                    <a:lnL>
                      <a:noFill/>
                    </a:lnL>
                    <a:lnR>
                      <a:noFill/>
                    </a:lnR>
                    <a:lnT>
                      <a:noFill/>
                    </a:lnT>
                    <a:lnB>
                      <a:noFill/>
                    </a:lnB>
                    <a:noFill/>
                  </a:tcPr>
                </a:tc>
                <a:tc>
                  <a:txBody>
                    <a:bodyPr/>
                    <a:lstStyle/>
                    <a:p>
                      <a:pPr algn="ctr" fontAlgn="ctr"/>
                      <a:r>
                        <a:rPr lang="en-US" sz="1100" b="0" i="0" u="none" strike="noStrike">
                          <a:solidFill>
                            <a:srgbClr val="000000"/>
                          </a:solidFill>
                          <a:effectLst/>
                          <a:latin typeface="Arial" panose="020B0604020202020204" pitchFamily="34" charset="0"/>
                        </a:rPr>
                        <a:t>59%</a:t>
                      </a:r>
                    </a:p>
                  </a:txBody>
                  <a:tcPr marL="2809" marR="2809" marT="2809" marB="0" anchor="ctr">
                    <a:lnL>
                      <a:noFill/>
                    </a:lnL>
                    <a:lnR w="6350" cap="flat" cmpd="sng" algn="ctr">
                      <a:solidFill>
                        <a:srgbClr val="000000"/>
                      </a:solidFill>
                      <a:prstDash val="solid"/>
                      <a:round/>
                      <a:headEnd type="none" w="med" len="med"/>
                      <a:tailEnd type="none" w="med" len="med"/>
                    </a:lnR>
                    <a:lnT>
                      <a:noFill/>
                    </a:lnT>
                    <a:lnB>
                      <a:noFill/>
                    </a:lnB>
                    <a:noFill/>
                  </a:tcPr>
                </a:tc>
                <a:extLst>
                  <a:ext uri="{0D108BD9-81ED-4DB2-BD59-A6C34878D82A}">
                    <a16:rowId xmlns:a16="http://schemas.microsoft.com/office/drawing/2014/main" val="1582796348"/>
                  </a:ext>
                </a:extLst>
              </a:tr>
              <a:tr h="218353">
                <a:tc>
                  <a:txBody>
                    <a:bodyPr/>
                    <a:lstStyle/>
                    <a:p>
                      <a:pPr algn="l" fontAlgn="ctr"/>
                      <a:r>
                        <a:rPr lang="en-US" sz="1100" b="0" i="0" u="none" strike="noStrike" dirty="0">
                          <a:solidFill>
                            <a:srgbClr val="000000"/>
                          </a:solidFill>
                          <a:effectLst/>
                          <a:latin typeface="Arial" panose="020B0604020202020204" pitchFamily="34" charset="0"/>
                        </a:rPr>
                        <a:t>Police vehicles</a:t>
                      </a:r>
                    </a:p>
                  </a:txBody>
                  <a:tcPr marL="2809" marR="2809" marT="2809" marB="0" anchor="ctr">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solidFill>
                      <a:srgbClr val="DAF2D0"/>
                    </a:solidFill>
                  </a:tcPr>
                </a:tc>
                <a:tc>
                  <a:txBody>
                    <a:bodyPr/>
                    <a:lstStyle/>
                    <a:p>
                      <a:pPr algn="ctr" fontAlgn="ctr"/>
                      <a:r>
                        <a:rPr lang="en-US" sz="1100" b="0" i="0" u="none" strike="noStrike">
                          <a:solidFill>
                            <a:srgbClr val="000000"/>
                          </a:solidFill>
                          <a:effectLst/>
                          <a:latin typeface="Arial" panose="020B0604020202020204" pitchFamily="34" charset="0"/>
                        </a:rPr>
                        <a:t>275,000</a:t>
                      </a:r>
                    </a:p>
                  </a:txBody>
                  <a:tcPr marL="2809" marR="2809" marT="2809" marB="0" anchor="ctr">
                    <a:lnL>
                      <a:noFill/>
                    </a:lnL>
                    <a:lnR>
                      <a:noFill/>
                    </a:lnR>
                    <a:lnT>
                      <a:noFill/>
                    </a:lnT>
                    <a:lnB w="6350" cap="flat" cmpd="sng" algn="ctr">
                      <a:solidFill>
                        <a:srgbClr val="000000"/>
                      </a:solidFill>
                      <a:prstDash val="solid"/>
                      <a:round/>
                      <a:headEnd type="none" w="med" len="med"/>
                      <a:tailEnd type="none" w="med" len="med"/>
                    </a:lnB>
                    <a:solidFill>
                      <a:srgbClr val="DAF2D0"/>
                    </a:solidFill>
                  </a:tcPr>
                </a:tc>
                <a:tc>
                  <a:txBody>
                    <a:bodyPr/>
                    <a:lstStyle/>
                    <a:p>
                      <a:pPr algn="ctr" fontAlgn="ctr"/>
                      <a:r>
                        <a:rPr lang="en-US" sz="1100" b="0" i="0" u="none" strike="noStrike">
                          <a:solidFill>
                            <a:srgbClr val="000000"/>
                          </a:solidFill>
                          <a:effectLst/>
                          <a:latin typeface="Arial" panose="020B0604020202020204" pitchFamily="34" charset="0"/>
                        </a:rPr>
                        <a:t>0</a:t>
                      </a:r>
                    </a:p>
                  </a:txBody>
                  <a:tcPr marL="2809" marR="2809" marT="2809" marB="0" anchor="ctr">
                    <a:lnL>
                      <a:noFill/>
                    </a:lnL>
                    <a:lnR>
                      <a:noFill/>
                    </a:lnR>
                    <a:lnT>
                      <a:noFill/>
                    </a:lnT>
                    <a:lnB w="6350" cap="flat" cmpd="sng" algn="ctr">
                      <a:solidFill>
                        <a:srgbClr val="000000"/>
                      </a:solidFill>
                      <a:prstDash val="solid"/>
                      <a:round/>
                      <a:headEnd type="none" w="med" len="med"/>
                      <a:tailEnd type="none" w="med" len="med"/>
                    </a:lnB>
                    <a:solidFill>
                      <a:srgbClr val="DAF2D0"/>
                    </a:solidFill>
                  </a:tcPr>
                </a:tc>
                <a:tc>
                  <a:txBody>
                    <a:bodyPr/>
                    <a:lstStyle/>
                    <a:p>
                      <a:pPr algn="ctr" fontAlgn="ctr"/>
                      <a:r>
                        <a:rPr lang="en-US" sz="1100" b="0" i="0" u="none" strike="noStrike">
                          <a:solidFill>
                            <a:srgbClr val="000000"/>
                          </a:solidFill>
                          <a:effectLst/>
                          <a:latin typeface="Arial" panose="020B0604020202020204" pitchFamily="34" charset="0"/>
                        </a:rPr>
                        <a:t>275,000</a:t>
                      </a:r>
                    </a:p>
                  </a:txBody>
                  <a:tcPr marL="2809" marR="2809" marT="2809" marB="0" anchor="ctr">
                    <a:lnL>
                      <a:noFill/>
                    </a:lnL>
                    <a:lnR>
                      <a:noFill/>
                    </a:lnR>
                    <a:lnT>
                      <a:noFill/>
                    </a:lnT>
                    <a:lnB w="6350" cap="flat" cmpd="sng" algn="ctr">
                      <a:solidFill>
                        <a:srgbClr val="000000"/>
                      </a:solidFill>
                      <a:prstDash val="solid"/>
                      <a:round/>
                      <a:headEnd type="none" w="med" len="med"/>
                      <a:tailEnd type="none" w="med" len="med"/>
                    </a:lnB>
                    <a:solidFill>
                      <a:srgbClr val="DAF2D0"/>
                    </a:solidFill>
                  </a:tcPr>
                </a:tc>
                <a:tc>
                  <a:txBody>
                    <a:bodyPr/>
                    <a:lstStyle/>
                    <a:p>
                      <a:pPr algn="ctr" fontAlgn="ctr"/>
                      <a:r>
                        <a:rPr lang="en-US" sz="1100" b="0" i="0" u="none" strike="noStrike" dirty="0">
                          <a:solidFill>
                            <a:srgbClr val="000000"/>
                          </a:solidFill>
                          <a:effectLst/>
                          <a:latin typeface="Arial" panose="020B0604020202020204" pitchFamily="34" charset="0"/>
                        </a:rPr>
                        <a:t>N/A</a:t>
                      </a:r>
                    </a:p>
                  </a:txBody>
                  <a:tcPr marL="2809" marR="2809" marT="2809" marB="0" anchor="ctr">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DAF2D0"/>
                    </a:solidFill>
                  </a:tcPr>
                </a:tc>
                <a:extLst>
                  <a:ext uri="{0D108BD9-81ED-4DB2-BD59-A6C34878D82A}">
                    <a16:rowId xmlns:a16="http://schemas.microsoft.com/office/drawing/2014/main" val="2247416548"/>
                  </a:ext>
                </a:extLst>
              </a:tr>
              <a:tr h="193085">
                <a:tc>
                  <a:txBody>
                    <a:bodyPr/>
                    <a:lstStyle/>
                    <a:p>
                      <a:pPr algn="l" fontAlgn="ctr"/>
                      <a:r>
                        <a:rPr lang="en-US" sz="1100" b="0" i="0" u="none" strike="noStrike" dirty="0">
                          <a:solidFill>
                            <a:srgbClr val="FFFFFF"/>
                          </a:solidFill>
                          <a:effectLst/>
                          <a:latin typeface="Arial" panose="020B0604020202020204" pitchFamily="34" charset="0"/>
                        </a:rPr>
                        <a:t>Subtotal</a:t>
                      </a:r>
                    </a:p>
                  </a:txBody>
                  <a:tcPr marL="2809" marR="2809" marT="2809"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solidFill>
                      <a:srgbClr val="0070C0"/>
                    </a:solidFill>
                  </a:tcPr>
                </a:tc>
                <a:tc>
                  <a:txBody>
                    <a:bodyPr/>
                    <a:lstStyle/>
                    <a:p>
                      <a:pPr algn="ctr" fontAlgn="ctr"/>
                      <a:r>
                        <a:rPr lang="en-US" sz="1100" b="0" i="0" u="none" strike="noStrike">
                          <a:solidFill>
                            <a:srgbClr val="FFFFFF"/>
                          </a:solidFill>
                          <a:effectLst/>
                          <a:latin typeface="Arial" panose="020B0604020202020204" pitchFamily="34" charset="0"/>
                        </a:rPr>
                        <a:t>48,067,077</a:t>
                      </a:r>
                    </a:p>
                  </a:txBody>
                  <a:tcPr marL="2809" marR="2809" marT="2809" marB="0" anchor="ctr">
                    <a:lnL>
                      <a:noFill/>
                    </a:lnL>
                    <a:lnR>
                      <a:noFill/>
                    </a:lnR>
                    <a:lnT w="6350" cap="flat" cmpd="sng" algn="ctr">
                      <a:solidFill>
                        <a:srgbClr val="000000"/>
                      </a:solidFill>
                      <a:prstDash val="solid"/>
                      <a:round/>
                      <a:headEnd type="none" w="med" len="med"/>
                      <a:tailEnd type="none" w="med" len="med"/>
                    </a:lnT>
                    <a:lnB>
                      <a:noFill/>
                    </a:lnB>
                    <a:solidFill>
                      <a:srgbClr val="0070C0"/>
                    </a:solidFill>
                  </a:tcPr>
                </a:tc>
                <a:tc>
                  <a:txBody>
                    <a:bodyPr/>
                    <a:lstStyle/>
                    <a:p>
                      <a:pPr algn="ctr" fontAlgn="ctr"/>
                      <a:r>
                        <a:rPr lang="en-US" sz="1100" b="0" i="0" u="none" strike="noStrike">
                          <a:solidFill>
                            <a:srgbClr val="FFFFFF"/>
                          </a:solidFill>
                          <a:effectLst/>
                          <a:latin typeface="Arial" panose="020B0604020202020204" pitchFamily="34" charset="0"/>
                        </a:rPr>
                        <a:t>40,891,017</a:t>
                      </a:r>
                    </a:p>
                  </a:txBody>
                  <a:tcPr marL="2809" marR="2809" marT="2809" marB="0" anchor="ctr">
                    <a:lnL>
                      <a:noFill/>
                    </a:lnL>
                    <a:lnR>
                      <a:noFill/>
                    </a:lnR>
                    <a:lnT w="6350" cap="flat" cmpd="sng" algn="ctr">
                      <a:solidFill>
                        <a:srgbClr val="000000"/>
                      </a:solidFill>
                      <a:prstDash val="solid"/>
                      <a:round/>
                      <a:headEnd type="none" w="med" len="med"/>
                      <a:tailEnd type="none" w="med" len="med"/>
                    </a:lnT>
                    <a:lnB>
                      <a:noFill/>
                    </a:lnB>
                    <a:solidFill>
                      <a:srgbClr val="0070C0"/>
                    </a:solidFill>
                  </a:tcPr>
                </a:tc>
                <a:tc>
                  <a:txBody>
                    <a:bodyPr/>
                    <a:lstStyle/>
                    <a:p>
                      <a:pPr algn="ctr" fontAlgn="ctr"/>
                      <a:r>
                        <a:rPr lang="en-US" sz="1100" b="0" i="0" u="none" strike="noStrike" dirty="0">
                          <a:solidFill>
                            <a:srgbClr val="FFFFFF"/>
                          </a:solidFill>
                          <a:effectLst/>
                          <a:latin typeface="Arial" panose="020B0604020202020204" pitchFamily="34" charset="0"/>
                        </a:rPr>
                        <a:t>7,176,060</a:t>
                      </a:r>
                    </a:p>
                  </a:txBody>
                  <a:tcPr marL="2809" marR="2809" marT="2809" marB="0" anchor="ctr">
                    <a:lnL>
                      <a:noFill/>
                    </a:lnL>
                    <a:lnR>
                      <a:noFill/>
                    </a:lnR>
                    <a:lnT w="6350" cap="flat" cmpd="sng" algn="ctr">
                      <a:solidFill>
                        <a:srgbClr val="000000"/>
                      </a:solidFill>
                      <a:prstDash val="solid"/>
                      <a:round/>
                      <a:headEnd type="none" w="med" len="med"/>
                      <a:tailEnd type="none" w="med" len="med"/>
                    </a:lnT>
                    <a:lnB>
                      <a:noFill/>
                    </a:lnB>
                    <a:solidFill>
                      <a:srgbClr val="0070C0"/>
                    </a:solidFill>
                  </a:tcPr>
                </a:tc>
                <a:tc>
                  <a:txBody>
                    <a:bodyPr/>
                    <a:lstStyle/>
                    <a:p>
                      <a:pPr algn="ctr" fontAlgn="ctr"/>
                      <a:r>
                        <a:rPr lang="en-US" sz="1100" b="0" i="0" u="none" strike="noStrike" dirty="0">
                          <a:solidFill>
                            <a:srgbClr val="FFFFFF"/>
                          </a:solidFill>
                          <a:effectLst/>
                          <a:latin typeface="Arial" panose="020B0604020202020204" pitchFamily="34" charset="0"/>
                        </a:rPr>
                        <a:t>15%</a:t>
                      </a:r>
                    </a:p>
                  </a:txBody>
                  <a:tcPr marL="2809" marR="2809" marT="2809"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0070C0"/>
                    </a:solidFill>
                  </a:tcPr>
                </a:tc>
                <a:extLst>
                  <a:ext uri="{0D108BD9-81ED-4DB2-BD59-A6C34878D82A}">
                    <a16:rowId xmlns:a16="http://schemas.microsoft.com/office/drawing/2014/main" val="4114525017"/>
                  </a:ext>
                </a:extLst>
              </a:tr>
            </a:tbl>
          </a:graphicData>
        </a:graphic>
      </p:graphicFrame>
    </p:spTree>
    <p:extLst>
      <p:ext uri="{BB962C8B-B14F-4D97-AF65-F5344CB8AC3E}">
        <p14:creationId xmlns:p14="http://schemas.microsoft.com/office/powerpoint/2010/main" val="39944964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0DD35C-392B-22BD-A8BE-A008009AF785}"/>
              </a:ext>
            </a:extLst>
          </p:cNvPr>
          <p:cNvSpPr>
            <a:spLocks noGrp="1"/>
          </p:cNvSpPr>
          <p:nvPr>
            <p:ph type="title"/>
          </p:nvPr>
        </p:nvSpPr>
        <p:spPr/>
        <p:txBody>
          <a:bodyPr/>
          <a:lstStyle/>
          <a:p>
            <a:r>
              <a:rPr lang="en-US" dirty="0">
                <a:solidFill>
                  <a:schemeClr val="tx1"/>
                </a:solidFill>
              </a:rPr>
              <a:t>Success is more than balancing to zero</a:t>
            </a:r>
          </a:p>
        </p:txBody>
      </p:sp>
      <p:sp>
        <p:nvSpPr>
          <p:cNvPr id="5" name="Text Placeholder 4">
            <a:extLst>
              <a:ext uri="{FF2B5EF4-FFF2-40B4-BE49-F238E27FC236}">
                <a16:creationId xmlns:a16="http://schemas.microsoft.com/office/drawing/2014/main" id="{A4B36DDD-0B58-FCA5-7826-3016E697A861}"/>
              </a:ext>
            </a:extLst>
          </p:cNvPr>
          <p:cNvSpPr>
            <a:spLocks noGrp="1"/>
          </p:cNvSpPr>
          <p:nvPr>
            <p:ph type="body" sz="quarter" idx="10"/>
          </p:nvPr>
        </p:nvSpPr>
        <p:spPr>
          <a:xfrm>
            <a:off x="451485" y="1393116"/>
            <a:ext cx="8229600" cy="1108038"/>
          </a:xfrm>
        </p:spPr>
        <p:txBody>
          <a:bodyPr/>
          <a:lstStyle/>
          <a:p>
            <a:pPr marL="0" indent="0" algn="just">
              <a:buNone/>
            </a:pPr>
            <a:r>
              <a:rPr lang="en-US" sz="1300" dirty="0">
                <a:solidFill>
                  <a:schemeClr val="tx1"/>
                </a:solidFill>
                <a:latin typeface="+mj-lt"/>
              </a:rPr>
              <a:t>While the Township proposes to use $10.6 million in fund balance to balance the 2025 budget, that doesn’t mean that the hole the Township needs to fill is “just” $10.6 million.</a:t>
            </a:r>
          </a:p>
          <a:p>
            <a:pPr marL="0" indent="0" algn="just">
              <a:buNone/>
            </a:pPr>
            <a:r>
              <a:rPr lang="en-US" sz="1300" dirty="0">
                <a:solidFill>
                  <a:schemeClr val="tx1"/>
                </a:solidFill>
                <a:latin typeface="+mj-lt"/>
              </a:rPr>
              <a:t>The Township needs to plan for:</a:t>
            </a:r>
          </a:p>
          <a:p>
            <a:pPr algn="just">
              <a:buFont typeface="Wingdings" panose="05000000000000000000" pitchFamily="2" charset="2"/>
              <a:buChar char="§"/>
            </a:pPr>
            <a:r>
              <a:rPr lang="en-US" sz="1300" dirty="0">
                <a:solidFill>
                  <a:schemeClr val="tx1"/>
                </a:solidFill>
                <a:latin typeface="+mj-lt"/>
              </a:rPr>
              <a:t>Replenishing its reserves which are being drawn down to very low levels</a:t>
            </a:r>
          </a:p>
          <a:p>
            <a:pPr algn="just">
              <a:buFont typeface="Wingdings" panose="05000000000000000000" pitchFamily="2" charset="2"/>
              <a:buChar char="§"/>
            </a:pPr>
            <a:r>
              <a:rPr lang="en-US" sz="1300" dirty="0">
                <a:solidFill>
                  <a:schemeClr val="tx1"/>
                </a:solidFill>
                <a:latin typeface="+mj-lt"/>
              </a:rPr>
              <a:t>Recurring increases in personnel costs via wage increases or health insurance increases (15 – 20 percent in 2024). That is without adding any personnel</a:t>
            </a:r>
          </a:p>
          <a:p>
            <a:pPr algn="just">
              <a:buFont typeface="Wingdings" panose="05000000000000000000" pitchFamily="2" charset="2"/>
              <a:buChar char="§"/>
            </a:pPr>
            <a:r>
              <a:rPr lang="en-US" sz="1300" dirty="0">
                <a:solidFill>
                  <a:schemeClr val="tx1"/>
                </a:solidFill>
                <a:latin typeface="+mj-lt"/>
              </a:rPr>
              <a:t>Some capital investments. The 2025 budget invests more in vehicles, technology and capital projects than prior versions but not enough, especially once you include roads, public buildings, etc.</a:t>
            </a:r>
          </a:p>
          <a:p>
            <a:pPr algn="just">
              <a:buFont typeface="Wingdings" panose="05000000000000000000" pitchFamily="2" charset="2"/>
              <a:buChar char="§"/>
            </a:pPr>
            <a:r>
              <a:rPr lang="en-US" sz="1300" dirty="0">
                <a:solidFill>
                  <a:schemeClr val="tx1"/>
                </a:solidFill>
                <a:latin typeface="+mj-lt"/>
              </a:rPr>
              <a:t>Needs that the Township pursues proactively (adding full-time firefighter coverage on the weekend?) or reactive (EMS service if Crozer withdraws)</a:t>
            </a:r>
          </a:p>
          <a:p>
            <a:pPr marL="0" indent="0" algn="just">
              <a:buNone/>
            </a:pPr>
            <a:r>
              <a:rPr lang="en-US" sz="1300" dirty="0">
                <a:solidFill>
                  <a:schemeClr val="tx1"/>
                </a:solidFill>
                <a:latin typeface="+mj-lt"/>
              </a:rPr>
              <a:t>Past results show the Township cannot balance its budget just by relying on the real estate tax. The current budget does not balance by relying on the real estate tax. And the forward-looking projections will likely show that future budgets do not balance just by relying on the real estate tax.</a:t>
            </a:r>
          </a:p>
          <a:p>
            <a:pPr marL="0" indent="0" algn="just">
              <a:buNone/>
            </a:pPr>
            <a:r>
              <a:rPr lang="en-US" sz="1300" dirty="0">
                <a:solidFill>
                  <a:schemeClr val="tx1"/>
                </a:solidFill>
                <a:latin typeface="+mj-lt"/>
              </a:rPr>
              <a:t>The Township needs another significant revenue stream.</a:t>
            </a:r>
          </a:p>
          <a:p>
            <a:pPr marL="0" indent="0">
              <a:buNone/>
            </a:pPr>
            <a:endParaRPr lang="en-US" b="1" dirty="0">
              <a:solidFill>
                <a:schemeClr val="accent2"/>
              </a:solidFill>
            </a:endParaRPr>
          </a:p>
        </p:txBody>
      </p:sp>
    </p:spTree>
    <p:extLst>
      <p:ext uri="{BB962C8B-B14F-4D97-AF65-F5344CB8AC3E}">
        <p14:creationId xmlns:p14="http://schemas.microsoft.com/office/powerpoint/2010/main" val="184688596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E88515-BB12-89BE-264E-428BF9BAA042}"/>
              </a:ext>
            </a:extLst>
          </p:cNvPr>
          <p:cNvSpPr>
            <a:spLocks noGrp="1"/>
          </p:cNvSpPr>
          <p:nvPr>
            <p:ph type="title"/>
          </p:nvPr>
        </p:nvSpPr>
        <p:spPr/>
        <p:txBody>
          <a:bodyPr/>
          <a:lstStyle/>
          <a:p>
            <a:r>
              <a:rPr lang="en-US" dirty="0">
                <a:solidFill>
                  <a:schemeClr val="tx1"/>
                </a:solidFill>
              </a:rPr>
              <a:t>Earned Income Tax</a:t>
            </a:r>
          </a:p>
        </p:txBody>
      </p:sp>
      <p:sp>
        <p:nvSpPr>
          <p:cNvPr id="3" name="Text Placeholder 2">
            <a:extLst>
              <a:ext uri="{FF2B5EF4-FFF2-40B4-BE49-F238E27FC236}">
                <a16:creationId xmlns:a16="http://schemas.microsoft.com/office/drawing/2014/main" id="{4F17C9E6-25FB-8A7B-980A-63245FCE51E7}"/>
              </a:ext>
            </a:extLst>
          </p:cNvPr>
          <p:cNvSpPr>
            <a:spLocks noGrp="1"/>
          </p:cNvSpPr>
          <p:nvPr>
            <p:ph type="body" sz="quarter" idx="10"/>
          </p:nvPr>
        </p:nvSpPr>
        <p:spPr>
          <a:xfrm>
            <a:off x="451485" y="1453812"/>
            <a:ext cx="4121150" cy="4549819"/>
          </a:xfrm>
        </p:spPr>
        <p:txBody>
          <a:bodyPr/>
          <a:lstStyle/>
          <a:p>
            <a:pPr marL="0" indent="0" algn="just">
              <a:buNone/>
            </a:pPr>
            <a:r>
              <a:rPr lang="en-US" sz="1400" dirty="0">
                <a:solidFill>
                  <a:schemeClr val="tx1"/>
                </a:solidFill>
              </a:rPr>
              <a:t>Pennsylvania law gives municipalities two main options to generate enough tax revenue to fund police, fire, and other core services – the real estate (or property) tax and the earned income (or wage) tax.</a:t>
            </a:r>
          </a:p>
          <a:p>
            <a:pPr marL="0" indent="0" algn="just">
              <a:buNone/>
            </a:pPr>
            <a:r>
              <a:rPr lang="en-US" sz="1400" dirty="0">
                <a:solidFill>
                  <a:schemeClr val="tx1"/>
                </a:solidFill>
              </a:rPr>
              <a:t>As of 2013, 94 percent of all Pennsylvania municipalities (plus hundreds of school districts) used the EIT, and it’s likely higher now. </a:t>
            </a:r>
            <a:r>
              <a:rPr lang="en-US" sz="1400" b="1" dirty="0">
                <a:solidFill>
                  <a:srgbClr val="0070C0"/>
                </a:solidFill>
              </a:rPr>
              <a:t>Upper Darby is the only municipality of its size in Pennsylvania that does not use the EIT </a:t>
            </a:r>
            <a:r>
              <a:rPr lang="en-US" sz="1400" dirty="0">
                <a:solidFill>
                  <a:schemeClr val="tx1"/>
                </a:solidFill>
              </a:rPr>
              <a:t>and instead relies on the real estate tax revenues, which do not grow unless the Township increases the tax rate itself.</a:t>
            </a:r>
          </a:p>
          <a:p>
            <a:pPr marL="0" indent="0" algn="just">
              <a:buNone/>
            </a:pPr>
            <a:r>
              <a:rPr lang="en-US" sz="1400" dirty="0">
                <a:solidFill>
                  <a:schemeClr val="tx1"/>
                </a:solidFill>
              </a:rPr>
              <a:t>That’s a major driver for the Township’s structural deficit. It relies on one relatively flat revenue source to generate most of its operating revenue (see table to right). So, any time the Township’s expenses increase – because of inflation, rising labor costs, </a:t>
            </a:r>
            <a:r>
              <a:rPr lang="en-US" sz="1400" dirty="0" err="1">
                <a:solidFill>
                  <a:schemeClr val="tx1"/>
                </a:solidFill>
              </a:rPr>
              <a:t>etc</a:t>
            </a:r>
            <a:r>
              <a:rPr lang="en-US" sz="1400" dirty="0">
                <a:solidFill>
                  <a:schemeClr val="tx1"/>
                </a:solidFill>
              </a:rPr>
              <a:t> – the budget is at risk to fall into a deficit.</a:t>
            </a:r>
          </a:p>
          <a:p>
            <a:pPr marL="0" indent="0" algn="just">
              <a:buNone/>
            </a:pPr>
            <a:endParaRPr lang="en-US" sz="1300" dirty="0">
              <a:solidFill>
                <a:schemeClr val="tx1"/>
              </a:solidFill>
            </a:endParaRPr>
          </a:p>
          <a:p>
            <a:pPr marL="0" indent="0">
              <a:buNone/>
            </a:pPr>
            <a:endParaRPr lang="en-US" sz="1300" dirty="0"/>
          </a:p>
        </p:txBody>
      </p:sp>
      <p:graphicFrame>
        <p:nvGraphicFramePr>
          <p:cNvPr id="4" name="Table 3">
            <a:extLst>
              <a:ext uri="{FF2B5EF4-FFF2-40B4-BE49-F238E27FC236}">
                <a16:creationId xmlns:a16="http://schemas.microsoft.com/office/drawing/2014/main" id="{559F6EBC-31E9-DE53-ACA1-4BB38700284A}"/>
              </a:ext>
            </a:extLst>
          </p:cNvPr>
          <p:cNvGraphicFramePr>
            <a:graphicFrameLocks noGrp="1"/>
          </p:cNvGraphicFramePr>
          <p:nvPr>
            <p:extLst>
              <p:ext uri="{D42A27DB-BD31-4B8C-83A1-F6EECF244321}">
                <p14:modId xmlns:p14="http://schemas.microsoft.com/office/powerpoint/2010/main" val="1173244011"/>
              </p:ext>
            </p:extLst>
          </p:nvPr>
        </p:nvGraphicFramePr>
        <p:xfrm>
          <a:off x="4963600" y="1006088"/>
          <a:ext cx="3475723" cy="2574362"/>
        </p:xfrm>
        <a:graphic>
          <a:graphicData uri="http://schemas.openxmlformats.org/drawingml/2006/table">
            <a:tbl>
              <a:tblPr firstRow="1" firstCol="1" bandRow="1">
                <a:tableStyleId>{9DCAF9ED-07DC-4A11-8D7F-57B35C25682E}</a:tableStyleId>
              </a:tblPr>
              <a:tblGrid>
                <a:gridCol w="1519571">
                  <a:extLst>
                    <a:ext uri="{9D8B030D-6E8A-4147-A177-3AD203B41FA5}">
                      <a16:colId xmlns:a16="http://schemas.microsoft.com/office/drawing/2014/main" val="2501688742"/>
                    </a:ext>
                  </a:extLst>
                </a:gridCol>
                <a:gridCol w="981460">
                  <a:extLst>
                    <a:ext uri="{9D8B030D-6E8A-4147-A177-3AD203B41FA5}">
                      <a16:colId xmlns:a16="http://schemas.microsoft.com/office/drawing/2014/main" val="695425722"/>
                    </a:ext>
                  </a:extLst>
                </a:gridCol>
                <a:gridCol w="974692">
                  <a:extLst>
                    <a:ext uri="{9D8B030D-6E8A-4147-A177-3AD203B41FA5}">
                      <a16:colId xmlns:a16="http://schemas.microsoft.com/office/drawing/2014/main" val="1264326639"/>
                    </a:ext>
                  </a:extLst>
                </a:gridCol>
              </a:tblGrid>
              <a:tr h="671945">
                <a:tc>
                  <a:txBody>
                    <a:bodyPr/>
                    <a:lstStyle/>
                    <a:p>
                      <a:pPr marL="0" marR="0">
                        <a:lnSpc>
                          <a:spcPct val="107000"/>
                        </a:lnSpc>
                        <a:spcBef>
                          <a:spcPts val="0"/>
                        </a:spcBef>
                        <a:spcAft>
                          <a:spcPts val="0"/>
                        </a:spcAft>
                      </a:pPr>
                      <a:r>
                        <a:rPr lang="en-US" sz="1200">
                          <a:effectLst/>
                        </a:rPr>
                        <a:t> </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0"/>
                        </a:spcAft>
                      </a:pPr>
                      <a:r>
                        <a:rPr lang="en-US" sz="1200">
                          <a:effectLst/>
                        </a:rPr>
                        <a:t>Population</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0"/>
                        </a:spcAft>
                      </a:pPr>
                      <a:r>
                        <a:rPr lang="en-US" sz="1200" dirty="0">
                          <a:effectLst/>
                        </a:rPr>
                        <a:t>Resident EIT</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2255788079"/>
                  </a:ext>
                </a:extLst>
              </a:tr>
              <a:tr h="323829">
                <a:tc>
                  <a:txBody>
                    <a:bodyPr/>
                    <a:lstStyle/>
                    <a:p>
                      <a:pPr marL="0" marR="0">
                        <a:lnSpc>
                          <a:spcPct val="107000"/>
                        </a:lnSpc>
                        <a:spcBef>
                          <a:spcPts val="0"/>
                        </a:spcBef>
                        <a:spcAft>
                          <a:spcPts val="0"/>
                        </a:spcAft>
                      </a:pPr>
                      <a:r>
                        <a:rPr lang="en-US" sz="1200" dirty="0">
                          <a:effectLst/>
                        </a:rPr>
                        <a:t>Erie</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0"/>
                        </a:spcAft>
                      </a:pPr>
                      <a:r>
                        <a:rPr lang="en-US" sz="1200">
                          <a:effectLst/>
                        </a:rPr>
                        <a:t>96,616</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0"/>
                        </a:spcAft>
                      </a:pPr>
                      <a:r>
                        <a:rPr lang="en-US" sz="1200">
                          <a:effectLst/>
                        </a:rPr>
                        <a:t>1.7%</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895778099"/>
                  </a:ext>
                </a:extLst>
              </a:tr>
              <a:tr h="358828">
                <a:tc>
                  <a:txBody>
                    <a:bodyPr/>
                    <a:lstStyle/>
                    <a:p>
                      <a:pPr marL="0" marR="0">
                        <a:lnSpc>
                          <a:spcPct val="107000"/>
                        </a:lnSpc>
                        <a:spcBef>
                          <a:spcPts val="0"/>
                        </a:spcBef>
                        <a:spcAft>
                          <a:spcPts val="0"/>
                        </a:spcAft>
                      </a:pPr>
                      <a:r>
                        <a:rPr lang="en-US" sz="1200" dirty="0">
                          <a:effectLst/>
                        </a:rPr>
                        <a:t>Reading</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0"/>
                        </a:spcAft>
                      </a:pPr>
                      <a:r>
                        <a:rPr lang="en-US" sz="1200">
                          <a:effectLst/>
                        </a:rPr>
                        <a:t>88,333</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0"/>
                        </a:spcAft>
                      </a:pPr>
                      <a:r>
                        <a:rPr lang="en-US" sz="1200">
                          <a:effectLst/>
                        </a:rPr>
                        <a:t>3.6%</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648065233"/>
                  </a:ext>
                </a:extLst>
              </a:tr>
              <a:tr h="444145">
                <a:tc>
                  <a:txBody>
                    <a:bodyPr/>
                    <a:lstStyle/>
                    <a:p>
                      <a:pPr marL="0" marR="0">
                        <a:lnSpc>
                          <a:spcPct val="107000"/>
                        </a:lnSpc>
                        <a:spcBef>
                          <a:spcPts val="0"/>
                        </a:spcBef>
                        <a:spcAft>
                          <a:spcPts val="0"/>
                        </a:spcAft>
                      </a:pPr>
                      <a:r>
                        <a:rPr lang="en-US" sz="1200" dirty="0">
                          <a:effectLst/>
                        </a:rPr>
                        <a:t>Upper Darby</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0"/>
                        </a:spcAft>
                      </a:pPr>
                      <a:r>
                        <a:rPr lang="en-US" sz="1200">
                          <a:effectLst/>
                        </a:rPr>
                        <a:t>82,876</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0"/>
                        </a:spcAft>
                      </a:pPr>
                      <a:r>
                        <a:rPr lang="en-US" sz="1200">
                          <a:effectLst/>
                        </a:rPr>
                        <a:t>0.0%</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3724383135"/>
                  </a:ext>
                </a:extLst>
              </a:tr>
              <a:tr h="363097">
                <a:tc>
                  <a:txBody>
                    <a:bodyPr/>
                    <a:lstStyle/>
                    <a:p>
                      <a:pPr marL="0" marR="0">
                        <a:lnSpc>
                          <a:spcPct val="107000"/>
                        </a:lnSpc>
                        <a:spcBef>
                          <a:spcPts val="0"/>
                        </a:spcBef>
                        <a:spcAft>
                          <a:spcPts val="0"/>
                        </a:spcAft>
                      </a:pPr>
                      <a:r>
                        <a:rPr lang="en-US" sz="1200" dirty="0">
                          <a:effectLst/>
                        </a:rPr>
                        <a:t>Scranton</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0"/>
                        </a:spcAft>
                      </a:pPr>
                      <a:r>
                        <a:rPr lang="en-US" sz="1200">
                          <a:effectLst/>
                        </a:rPr>
                        <a:t>76,997</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0"/>
                        </a:spcAft>
                      </a:pPr>
                      <a:r>
                        <a:rPr lang="en-US" sz="1200">
                          <a:effectLst/>
                        </a:rPr>
                        <a:t>3.4%</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1771096946"/>
                  </a:ext>
                </a:extLst>
              </a:tr>
              <a:tr h="412518">
                <a:tc>
                  <a:txBody>
                    <a:bodyPr/>
                    <a:lstStyle/>
                    <a:p>
                      <a:pPr marL="0" marR="0">
                        <a:lnSpc>
                          <a:spcPct val="107000"/>
                        </a:lnSpc>
                        <a:spcBef>
                          <a:spcPts val="0"/>
                        </a:spcBef>
                        <a:spcAft>
                          <a:spcPts val="0"/>
                        </a:spcAft>
                      </a:pPr>
                      <a:r>
                        <a:rPr lang="en-US" sz="1200" dirty="0">
                          <a:effectLst/>
                        </a:rPr>
                        <a:t>Bethlehem</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0"/>
                        </a:spcAft>
                      </a:pPr>
                      <a:r>
                        <a:rPr lang="en-US" sz="1200" dirty="0">
                          <a:effectLst/>
                        </a:rPr>
                        <a:t>55,690</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0"/>
                        </a:spcAft>
                      </a:pPr>
                      <a:r>
                        <a:rPr lang="en-US" sz="1200" dirty="0">
                          <a:effectLst/>
                        </a:rPr>
                        <a:t>1.0%</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3443100842"/>
                  </a:ext>
                </a:extLst>
              </a:tr>
            </a:tbl>
          </a:graphicData>
        </a:graphic>
      </p:graphicFrame>
      <p:sp>
        <p:nvSpPr>
          <p:cNvPr id="5" name="Rectangle 1">
            <a:extLst>
              <a:ext uri="{FF2B5EF4-FFF2-40B4-BE49-F238E27FC236}">
                <a16:creationId xmlns:a16="http://schemas.microsoft.com/office/drawing/2014/main" id="{E938AF74-6130-612D-DDD9-E733D9A5124C}"/>
              </a:ext>
            </a:extLst>
          </p:cNvPr>
          <p:cNvSpPr>
            <a:spLocks noChangeArrowheads="1"/>
          </p:cNvSpPr>
          <p:nvPr/>
        </p:nvSpPr>
        <p:spPr bwMode="auto">
          <a:xfrm>
            <a:off x="2908300" y="1781175"/>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en-US" altLang="en-US" sz="1800" b="0" i="0" u="none" strike="noStrike" cap="none" normalizeH="0" baseline="0">
                <a:ln>
                  <a:noFill/>
                </a:ln>
                <a:solidFill>
                  <a:schemeClr val="tx1"/>
                </a:solidFill>
                <a:effectLst/>
                <a:latin typeface="Arial" panose="020B0604020202020204" pitchFamily="34" charset="0"/>
              </a:rPr>
            </a:br>
            <a:endParaRPr kumimoji="0" lang="en-US" altLang="en-US" sz="1800" b="0" i="0" u="none" strike="noStrike" cap="none" normalizeH="0" baseline="0">
              <a:ln>
                <a:noFill/>
              </a:ln>
              <a:solidFill>
                <a:schemeClr val="tx1"/>
              </a:solidFill>
              <a:effectLst/>
              <a:latin typeface="Arial" panose="020B0604020202020204" pitchFamily="34" charset="0"/>
            </a:endParaRPr>
          </a:p>
        </p:txBody>
      </p:sp>
      <p:graphicFrame>
        <p:nvGraphicFramePr>
          <p:cNvPr id="9" name="Object 8">
            <a:extLst>
              <a:ext uri="{FF2B5EF4-FFF2-40B4-BE49-F238E27FC236}">
                <a16:creationId xmlns:a16="http://schemas.microsoft.com/office/drawing/2014/main" id="{40756C0F-DA64-C779-0090-224AA386F8D9}"/>
              </a:ext>
            </a:extLst>
          </p:cNvPr>
          <p:cNvGraphicFramePr>
            <a:graphicFrameLocks noChangeAspect="1"/>
          </p:cNvGraphicFramePr>
          <p:nvPr>
            <p:extLst>
              <p:ext uri="{D42A27DB-BD31-4B8C-83A1-F6EECF244321}">
                <p14:modId xmlns:p14="http://schemas.microsoft.com/office/powerpoint/2010/main" val="3050257176"/>
              </p:ext>
            </p:extLst>
          </p:nvPr>
        </p:nvGraphicFramePr>
        <p:xfrm>
          <a:off x="5135617" y="3744042"/>
          <a:ext cx="3131687" cy="2575260"/>
        </p:xfrm>
        <a:graphic>
          <a:graphicData uri="http://schemas.openxmlformats.org/presentationml/2006/ole">
            <mc:AlternateContent xmlns:mc="http://schemas.openxmlformats.org/markup-compatibility/2006">
              <mc:Choice xmlns:v="urn:schemas-microsoft-com:vml" Requires="v">
                <p:oleObj name="Worksheet" r:id="rId2" imgW="2787608" imgH="2292485" progId="Excel.Sheet.12">
                  <p:embed/>
                </p:oleObj>
              </mc:Choice>
              <mc:Fallback>
                <p:oleObj name="Worksheet" r:id="rId2" imgW="2787608" imgH="2292485" progId="Excel.Sheet.12">
                  <p:embed/>
                  <p:pic>
                    <p:nvPicPr>
                      <p:cNvPr id="9" name="Object 8">
                        <a:extLst>
                          <a:ext uri="{FF2B5EF4-FFF2-40B4-BE49-F238E27FC236}">
                            <a16:creationId xmlns:a16="http://schemas.microsoft.com/office/drawing/2014/main" id="{40756C0F-DA64-C779-0090-224AA386F8D9}"/>
                          </a:ext>
                        </a:extLst>
                      </p:cNvPr>
                      <p:cNvPicPr/>
                      <p:nvPr/>
                    </p:nvPicPr>
                    <p:blipFill>
                      <a:blip r:embed="rId3"/>
                      <a:stretch>
                        <a:fillRect/>
                      </a:stretch>
                    </p:blipFill>
                    <p:spPr>
                      <a:xfrm>
                        <a:off x="5135617" y="3744042"/>
                        <a:ext cx="3131687" cy="2575260"/>
                      </a:xfrm>
                      <a:prstGeom prst="rect">
                        <a:avLst/>
                      </a:prstGeom>
                    </p:spPr>
                  </p:pic>
                </p:oleObj>
              </mc:Fallback>
            </mc:AlternateContent>
          </a:graphicData>
        </a:graphic>
      </p:graphicFrame>
    </p:spTree>
    <p:extLst>
      <p:ext uri="{BB962C8B-B14F-4D97-AF65-F5344CB8AC3E}">
        <p14:creationId xmlns:p14="http://schemas.microsoft.com/office/powerpoint/2010/main" val="12286015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E88515-BB12-89BE-264E-428BF9BAA042}"/>
              </a:ext>
            </a:extLst>
          </p:cNvPr>
          <p:cNvSpPr>
            <a:spLocks noGrp="1"/>
          </p:cNvSpPr>
          <p:nvPr>
            <p:ph type="title"/>
          </p:nvPr>
        </p:nvSpPr>
        <p:spPr/>
        <p:txBody>
          <a:bodyPr/>
          <a:lstStyle/>
          <a:p>
            <a:r>
              <a:rPr lang="en-US" dirty="0">
                <a:solidFill>
                  <a:schemeClr val="tx1"/>
                </a:solidFill>
              </a:rPr>
              <a:t>What about other Delaware County municipalities?</a:t>
            </a:r>
          </a:p>
        </p:txBody>
      </p:sp>
      <p:sp>
        <p:nvSpPr>
          <p:cNvPr id="3" name="Text Placeholder 2">
            <a:extLst>
              <a:ext uri="{FF2B5EF4-FFF2-40B4-BE49-F238E27FC236}">
                <a16:creationId xmlns:a16="http://schemas.microsoft.com/office/drawing/2014/main" id="{4F17C9E6-25FB-8A7B-980A-63245FCE51E7}"/>
              </a:ext>
            </a:extLst>
          </p:cNvPr>
          <p:cNvSpPr>
            <a:spLocks noGrp="1"/>
          </p:cNvSpPr>
          <p:nvPr>
            <p:ph type="body" sz="quarter" idx="10"/>
          </p:nvPr>
        </p:nvSpPr>
        <p:spPr>
          <a:xfrm>
            <a:off x="450848" y="1389019"/>
            <a:ext cx="8038809" cy="853160"/>
          </a:xfrm>
        </p:spPr>
        <p:txBody>
          <a:bodyPr/>
          <a:lstStyle/>
          <a:p>
            <a:pPr marL="0" indent="0" algn="just">
              <a:buNone/>
            </a:pPr>
            <a:r>
              <a:rPr lang="en-US" sz="1300" dirty="0">
                <a:solidFill>
                  <a:schemeClr val="tx1"/>
                </a:solidFill>
                <a:latin typeface="+mj-lt"/>
              </a:rPr>
              <a:t>Some larger townships in Delaware County, like Haverford and Springfield, do not use the EIT, but Upper Darby differs from its neighbors in fundamental ways. To serve its population, Upper Darby Township employs 134 full-time police officers and has a combination fire department with 55 full-time career firefighters. </a:t>
            </a:r>
            <a:r>
              <a:rPr lang="en-US" sz="1300" b="0" i="0" u="none" strike="noStrike" baseline="0" dirty="0">
                <a:solidFill>
                  <a:srgbClr val="000000"/>
                </a:solidFill>
                <a:latin typeface="+mj-lt"/>
              </a:rPr>
              <a:t>Except for Chester, other Delaware County municipalities have fewer police officers and volunteer fire departments.</a:t>
            </a:r>
            <a:endParaRPr lang="en-US" sz="1300" dirty="0">
              <a:latin typeface="+mj-lt"/>
            </a:endParaRPr>
          </a:p>
        </p:txBody>
      </p:sp>
      <p:graphicFrame>
        <p:nvGraphicFramePr>
          <p:cNvPr id="7" name="Table 6">
            <a:extLst>
              <a:ext uri="{FF2B5EF4-FFF2-40B4-BE49-F238E27FC236}">
                <a16:creationId xmlns:a16="http://schemas.microsoft.com/office/drawing/2014/main" id="{40D43C6F-A3B1-D5BB-1100-629DC5FF115B}"/>
              </a:ext>
            </a:extLst>
          </p:cNvPr>
          <p:cNvGraphicFramePr>
            <a:graphicFrameLocks noGrp="1"/>
          </p:cNvGraphicFramePr>
          <p:nvPr>
            <p:extLst>
              <p:ext uri="{D42A27DB-BD31-4B8C-83A1-F6EECF244321}">
                <p14:modId xmlns:p14="http://schemas.microsoft.com/office/powerpoint/2010/main" val="3432630994"/>
              </p:ext>
            </p:extLst>
          </p:nvPr>
        </p:nvGraphicFramePr>
        <p:xfrm>
          <a:off x="450848" y="2332832"/>
          <a:ext cx="8038809" cy="4015755"/>
        </p:xfrm>
        <a:graphic>
          <a:graphicData uri="http://schemas.openxmlformats.org/drawingml/2006/table">
            <a:tbl>
              <a:tblPr/>
              <a:tblGrid>
                <a:gridCol w="1534706">
                  <a:extLst>
                    <a:ext uri="{9D8B030D-6E8A-4147-A177-3AD203B41FA5}">
                      <a16:colId xmlns:a16="http://schemas.microsoft.com/office/drawing/2014/main" val="2067203557"/>
                    </a:ext>
                  </a:extLst>
                </a:gridCol>
                <a:gridCol w="892699">
                  <a:extLst>
                    <a:ext uri="{9D8B030D-6E8A-4147-A177-3AD203B41FA5}">
                      <a16:colId xmlns:a16="http://schemas.microsoft.com/office/drawing/2014/main" val="3609318242"/>
                    </a:ext>
                  </a:extLst>
                </a:gridCol>
                <a:gridCol w="1182177">
                  <a:extLst>
                    <a:ext uri="{9D8B030D-6E8A-4147-A177-3AD203B41FA5}">
                      <a16:colId xmlns:a16="http://schemas.microsoft.com/office/drawing/2014/main" val="3408764743"/>
                    </a:ext>
                  </a:extLst>
                </a:gridCol>
                <a:gridCol w="1607761">
                  <a:extLst>
                    <a:ext uri="{9D8B030D-6E8A-4147-A177-3AD203B41FA5}">
                      <a16:colId xmlns:a16="http://schemas.microsoft.com/office/drawing/2014/main" val="2178710998"/>
                    </a:ext>
                  </a:extLst>
                </a:gridCol>
                <a:gridCol w="1371328">
                  <a:extLst>
                    <a:ext uri="{9D8B030D-6E8A-4147-A177-3AD203B41FA5}">
                      <a16:colId xmlns:a16="http://schemas.microsoft.com/office/drawing/2014/main" val="1840654477"/>
                    </a:ext>
                  </a:extLst>
                </a:gridCol>
                <a:gridCol w="1450138">
                  <a:extLst>
                    <a:ext uri="{9D8B030D-6E8A-4147-A177-3AD203B41FA5}">
                      <a16:colId xmlns:a16="http://schemas.microsoft.com/office/drawing/2014/main" val="2183743452"/>
                    </a:ext>
                  </a:extLst>
                </a:gridCol>
              </a:tblGrid>
              <a:tr h="287008">
                <a:tc>
                  <a:txBody>
                    <a:bodyPr/>
                    <a:lstStyle/>
                    <a:p>
                      <a:pPr algn="l" fontAlgn="ctr"/>
                      <a:r>
                        <a:rPr lang="en-US" sz="1200" b="1" i="0" u="none" strike="noStrike" dirty="0">
                          <a:solidFill>
                            <a:srgbClr val="FFFFFF"/>
                          </a:solidFill>
                          <a:effectLst/>
                          <a:latin typeface="Arial" panose="020B0604020202020204" pitchFamily="34" charset="0"/>
                        </a:rPr>
                        <a:t>  Township</a:t>
                      </a:r>
                    </a:p>
                  </a:txBody>
                  <a:tcPr marL="0" marR="0" marT="0"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solidFill>
                      <a:srgbClr val="000000"/>
                    </a:solidFill>
                  </a:tcPr>
                </a:tc>
                <a:tc>
                  <a:txBody>
                    <a:bodyPr/>
                    <a:lstStyle/>
                    <a:p>
                      <a:pPr algn="ctr" fontAlgn="ctr"/>
                      <a:r>
                        <a:rPr lang="en-US" sz="1200" b="1" i="0" u="none" strike="noStrike" dirty="0">
                          <a:solidFill>
                            <a:srgbClr val="FFFFFF"/>
                          </a:solidFill>
                          <a:effectLst/>
                          <a:latin typeface="Arial" panose="020B0604020202020204" pitchFamily="34" charset="0"/>
                        </a:rPr>
                        <a:t>Pop.</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000000"/>
                    </a:solidFill>
                  </a:tcPr>
                </a:tc>
                <a:tc>
                  <a:txBody>
                    <a:bodyPr/>
                    <a:lstStyle/>
                    <a:p>
                      <a:pPr algn="ctr" fontAlgn="ctr"/>
                      <a:r>
                        <a:rPr lang="en-US" sz="1200" b="1" i="0" u="none" strike="noStrike">
                          <a:solidFill>
                            <a:srgbClr val="FFFFFF"/>
                          </a:solidFill>
                          <a:effectLst/>
                          <a:latin typeface="Arial" panose="020B0604020202020204" pitchFamily="34" charset="0"/>
                        </a:rPr>
                        <a:t>EIT</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000000"/>
                    </a:solidFill>
                  </a:tcPr>
                </a:tc>
                <a:tc>
                  <a:txBody>
                    <a:bodyPr/>
                    <a:lstStyle/>
                    <a:p>
                      <a:pPr algn="ctr" fontAlgn="ctr"/>
                      <a:r>
                        <a:rPr lang="en-US" sz="1200" b="1" i="0" u="none" strike="noStrike" dirty="0">
                          <a:solidFill>
                            <a:srgbClr val="FFFFFF"/>
                          </a:solidFill>
                          <a:effectLst/>
                          <a:latin typeface="Arial" panose="020B0604020202020204" pitchFamily="34" charset="0"/>
                        </a:rPr>
                        <a:t>Real Estate</a:t>
                      </a:r>
                      <a:br>
                        <a:rPr lang="en-US" sz="1200" b="1" i="0" u="none" strike="noStrike" dirty="0">
                          <a:solidFill>
                            <a:srgbClr val="FFFFFF"/>
                          </a:solidFill>
                          <a:effectLst/>
                          <a:latin typeface="Arial" panose="020B0604020202020204" pitchFamily="34" charset="0"/>
                        </a:rPr>
                      </a:br>
                      <a:r>
                        <a:rPr lang="en-US" sz="1200" b="1" i="0" u="none" strike="noStrike" dirty="0">
                          <a:solidFill>
                            <a:srgbClr val="FFFFFF"/>
                          </a:solidFill>
                          <a:effectLst/>
                          <a:latin typeface="Arial" panose="020B0604020202020204" pitchFamily="34" charset="0"/>
                        </a:rPr>
                        <a:t>Tax (Mills)</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000000"/>
                    </a:solidFill>
                  </a:tcPr>
                </a:tc>
                <a:tc>
                  <a:txBody>
                    <a:bodyPr/>
                    <a:lstStyle/>
                    <a:p>
                      <a:pPr algn="ctr" fontAlgn="ctr"/>
                      <a:r>
                        <a:rPr lang="en-US" sz="1200" b="1" i="0" u="none" strike="noStrike" dirty="0">
                          <a:solidFill>
                            <a:srgbClr val="FFFFFF"/>
                          </a:solidFill>
                          <a:effectLst/>
                          <a:latin typeface="Arial" panose="020B0604020202020204" pitchFamily="34" charset="0"/>
                        </a:rPr>
                        <a:t>Police </a:t>
                      </a:r>
                    </a:p>
                    <a:p>
                      <a:pPr algn="ctr" fontAlgn="ctr"/>
                      <a:r>
                        <a:rPr lang="en-US" sz="1200" b="1" i="0" u="none" strike="noStrike" dirty="0">
                          <a:solidFill>
                            <a:srgbClr val="FFFFFF"/>
                          </a:solidFill>
                          <a:effectLst/>
                          <a:latin typeface="Arial" panose="020B0604020202020204" pitchFamily="34" charset="0"/>
                        </a:rPr>
                        <a:t>Officers</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000000"/>
                    </a:solidFill>
                  </a:tcPr>
                </a:tc>
                <a:tc>
                  <a:txBody>
                    <a:bodyPr/>
                    <a:lstStyle/>
                    <a:p>
                      <a:pPr algn="ctr" fontAlgn="ctr"/>
                      <a:r>
                        <a:rPr lang="en-US" sz="1200" b="1" i="0" u="none" strike="noStrike" dirty="0">
                          <a:solidFill>
                            <a:srgbClr val="FFFFFF"/>
                          </a:solidFill>
                          <a:effectLst/>
                          <a:latin typeface="Arial" panose="020B0604020202020204" pitchFamily="34" charset="0"/>
                        </a:rPr>
                        <a:t>Fire </a:t>
                      </a:r>
                    </a:p>
                    <a:p>
                      <a:pPr algn="ctr" fontAlgn="ctr"/>
                      <a:r>
                        <a:rPr lang="en-US" sz="1200" b="1" i="0" u="none" strike="noStrike" dirty="0">
                          <a:solidFill>
                            <a:srgbClr val="FFFFFF"/>
                          </a:solidFill>
                          <a:effectLst/>
                          <a:latin typeface="Arial" panose="020B0604020202020204" pitchFamily="34" charset="0"/>
                        </a:rPr>
                        <a:t>department</a:t>
                      </a:r>
                    </a:p>
                  </a:txBody>
                  <a:tcPr marL="0" marR="0" marT="0"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000000"/>
                    </a:solidFill>
                  </a:tcPr>
                </a:tc>
                <a:extLst>
                  <a:ext uri="{0D108BD9-81ED-4DB2-BD59-A6C34878D82A}">
                    <a16:rowId xmlns:a16="http://schemas.microsoft.com/office/drawing/2014/main" val="402338618"/>
                  </a:ext>
                </a:extLst>
              </a:tr>
              <a:tr h="243333">
                <a:tc>
                  <a:txBody>
                    <a:bodyPr/>
                    <a:lstStyle/>
                    <a:p>
                      <a:pPr algn="l" fontAlgn="ctr"/>
                      <a:r>
                        <a:rPr lang="en-US" sz="1200" b="0" i="0" u="none" strike="noStrike" dirty="0">
                          <a:solidFill>
                            <a:srgbClr val="000000"/>
                          </a:solidFill>
                          <a:effectLst/>
                          <a:latin typeface="Arial" panose="020B0604020202020204" pitchFamily="34" charset="0"/>
                        </a:rPr>
                        <a:t>  Aston</a:t>
                      </a:r>
                    </a:p>
                  </a:txBody>
                  <a:tcPr marL="0" marR="0" marT="0" marB="0" anchor="ctr">
                    <a:lnL w="6350" cap="flat" cmpd="sng" algn="ctr">
                      <a:solidFill>
                        <a:srgbClr val="000000"/>
                      </a:solidFill>
                      <a:prstDash val="solid"/>
                      <a:round/>
                      <a:headEnd type="none" w="med" len="med"/>
                      <a:tailEnd type="none" w="med" len="med"/>
                    </a:lnL>
                    <a:lnR>
                      <a:noFill/>
                    </a:lnR>
                    <a:lnT>
                      <a:noFill/>
                    </a:lnT>
                    <a:lnB>
                      <a:noFill/>
                    </a:lnB>
                    <a:noFill/>
                  </a:tcPr>
                </a:tc>
                <a:tc>
                  <a:txBody>
                    <a:bodyPr/>
                    <a:lstStyle/>
                    <a:p>
                      <a:pPr algn="ctr" fontAlgn="ctr"/>
                      <a:r>
                        <a:rPr lang="en-US" sz="1200" b="0" i="0" u="none" strike="noStrike">
                          <a:solidFill>
                            <a:srgbClr val="000000"/>
                          </a:solidFill>
                          <a:effectLst/>
                          <a:latin typeface="Arial" panose="020B0604020202020204" pitchFamily="34" charset="0"/>
                        </a:rPr>
                        <a:t>16,791</a:t>
                      </a:r>
                    </a:p>
                  </a:txBody>
                  <a:tcPr marL="0" marR="0" marT="0" marB="0" anchor="ctr">
                    <a:lnL>
                      <a:noFill/>
                    </a:lnL>
                    <a:lnR>
                      <a:noFill/>
                    </a:lnR>
                    <a:lnT>
                      <a:noFill/>
                    </a:lnT>
                    <a:lnB>
                      <a:noFill/>
                    </a:lnB>
                    <a:noFill/>
                  </a:tcPr>
                </a:tc>
                <a:tc>
                  <a:txBody>
                    <a:bodyPr/>
                    <a:lstStyle/>
                    <a:p>
                      <a:pPr algn="ctr" fontAlgn="ctr"/>
                      <a:r>
                        <a:rPr lang="en-US" sz="1200" b="0" i="0" u="none" strike="noStrike">
                          <a:solidFill>
                            <a:srgbClr val="000000"/>
                          </a:solidFill>
                          <a:effectLst/>
                          <a:latin typeface="Arial" panose="020B0604020202020204" pitchFamily="34" charset="0"/>
                        </a:rPr>
                        <a:t>1.00%</a:t>
                      </a:r>
                    </a:p>
                  </a:txBody>
                  <a:tcPr marL="0" marR="0" marT="0" marB="0" anchor="ctr">
                    <a:lnL>
                      <a:noFill/>
                    </a:lnL>
                    <a:lnR>
                      <a:noFill/>
                    </a:lnR>
                    <a:lnT>
                      <a:noFill/>
                    </a:lnT>
                    <a:lnB>
                      <a:noFill/>
                    </a:lnB>
                    <a:noFill/>
                  </a:tcPr>
                </a:tc>
                <a:tc>
                  <a:txBody>
                    <a:bodyPr/>
                    <a:lstStyle/>
                    <a:p>
                      <a:pPr algn="ctr" fontAlgn="ctr"/>
                      <a:r>
                        <a:rPr lang="en-US" sz="1200" b="0" i="0" u="none" strike="noStrike" dirty="0">
                          <a:solidFill>
                            <a:srgbClr val="000000"/>
                          </a:solidFill>
                          <a:effectLst/>
                          <a:latin typeface="Arial" panose="020B0604020202020204" pitchFamily="34" charset="0"/>
                        </a:rPr>
                        <a:t>3.674</a:t>
                      </a:r>
                    </a:p>
                  </a:txBody>
                  <a:tcPr marL="0" marR="0" marT="0" marB="0" anchor="ctr">
                    <a:lnL>
                      <a:noFill/>
                    </a:lnL>
                    <a:lnR>
                      <a:noFill/>
                    </a:lnR>
                    <a:lnT>
                      <a:noFill/>
                    </a:lnT>
                    <a:lnB>
                      <a:noFill/>
                    </a:lnB>
                    <a:noFill/>
                  </a:tcPr>
                </a:tc>
                <a:tc>
                  <a:txBody>
                    <a:bodyPr/>
                    <a:lstStyle/>
                    <a:p>
                      <a:pPr algn="ctr" fontAlgn="ctr"/>
                      <a:r>
                        <a:rPr lang="en-US" sz="1200" b="0" i="0" u="none" strike="noStrike">
                          <a:solidFill>
                            <a:srgbClr val="000000"/>
                          </a:solidFill>
                          <a:effectLst/>
                          <a:latin typeface="Arial" panose="020B0604020202020204" pitchFamily="34" charset="0"/>
                        </a:rPr>
                        <a:t>20 FT, 7 PT</a:t>
                      </a:r>
                    </a:p>
                  </a:txBody>
                  <a:tcPr marL="0" marR="0" marT="0" marB="0" anchor="ctr">
                    <a:lnL>
                      <a:noFill/>
                    </a:lnL>
                    <a:lnR>
                      <a:noFill/>
                    </a:lnR>
                    <a:lnT>
                      <a:noFill/>
                    </a:lnT>
                    <a:lnB>
                      <a:noFill/>
                    </a:lnB>
                    <a:noFill/>
                  </a:tcPr>
                </a:tc>
                <a:tc>
                  <a:txBody>
                    <a:bodyPr/>
                    <a:lstStyle/>
                    <a:p>
                      <a:pPr algn="ctr" fontAlgn="ctr"/>
                      <a:r>
                        <a:rPr lang="en-US" sz="1200" b="0" i="0" u="none" strike="noStrike">
                          <a:solidFill>
                            <a:srgbClr val="000000"/>
                          </a:solidFill>
                          <a:effectLst/>
                          <a:latin typeface="Arial" panose="020B0604020202020204" pitchFamily="34" charset="0"/>
                        </a:rPr>
                        <a:t>Volunteer</a:t>
                      </a:r>
                    </a:p>
                  </a:txBody>
                  <a:tcPr marL="0" marR="0" marT="0" marB="0" anchor="ctr">
                    <a:lnL>
                      <a:noFill/>
                    </a:lnL>
                    <a:lnR w="6350" cap="flat" cmpd="sng" algn="ctr">
                      <a:solidFill>
                        <a:srgbClr val="000000"/>
                      </a:solidFill>
                      <a:prstDash val="solid"/>
                      <a:round/>
                      <a:headEnd type="none" w="med" len="med"/>
                      <a:tailEnd type="none" w="med" len="med"/>
                    </a:lnR>
                    <a:lnT>
                      <a:noFill/>
                    </a:lnT>
                    <a:lnB>
                      <a:noFill/>
                    </a:lnB>
                    <a:noFill/>
                  </a:tcPr>
                </a:tc>
                <a:extLst>
                  <a:ext uri="{0D108BD9-81ED-4DB2-BD59-A6C34878D82A}">
                    <a16:rowId xmlns:a16="http://schemas.microsoft.com/office/drawing/2014/main" val="941834375"/>
                  </a:ext>
                </a:extLst>
              </a:tr>
              <a:tr h="243333">
                <a:tc>
                  <a:txBody>
                    <a:bodyPr/>
                    <a:lstStyle/>
                    <a:p>
                      <a:pPr algn="l" fontAlgn="ctr"/>
                      <a:r>
                        <a:rPr lang="en-US" sz="1200" b="0" i="0" u="none" strike="noStrike" dirty="0">
                          <a:solidFill>
                            <a:srgbClr val="000000"/>
                          </a:solidFill>
                          <a:effectLst/>
                          <a:latin typeface="Arial" panose="020B0604020202020204" pitchFamily="34" charset="0"/>
                        </a:rPr>
                        <a:t>  Darby Boro</a:t>
                      </a:r>
                    </a:p>
                  </a:txBody>
                  <a:tcPr marL="0" marR="0" marT="0" marB="0" anchor="ctr">
                    <a:lnL w="6350" cap="flat" cmpd="sng" algn="ctr">
                      <a:solidFill>
                        <a:srgbClr val="000000"/>
                      </a:solidFill>
                      <a:prstDash val="solid"/>
                      <a:round/>
                      <a:headEnd type="none" w="med" len="med"/>
                      <a:tailEnd type="none" w="med" len="med"/>
                    </a:lnL>
                    <a:lnR>
                      <a:noFill/>
                    </a:lnR>
                    <a:lnT>
                      <a:noFill/>
                    </a:lnT>
                    <a:lnB>
                      <a:noFill/>
                    </a:lnB>
                    <a:solidFill>
                      <a:srgbClr val="D9E1F2"/>
                    </a:solidFill>
                  </a:tcPr>
                </a:tc>
                <a:tc>
                  <a:txBody>
                    <a:bodyPr/>
                    <a:lstStyle/>
                    <a:p>
                      <a:pPr algn="ctr" fontAlgn="ctr"/>
                      <a:r>
                        <a:rPr lang="en-US" sz="1200" b="0" i="0" u="none" strike="noStrike">
                          <a:solidFill>
                            <a:srgbClr val="000000"/>
                          </a:solidFill>
                          <a:effectLst/>
                          <a:latin typeface="Arial" panose="020B0604020202020204" pitchFamily="34" charset="0"/>
                        </a:rPr>
                        <a:t>10,715</a:t>
                      </a:r>
                    </a:p>
                  </a:txBody>
                  <a:tcPr marL="0" marR="0" marT="0" marB="0" anchor="ctr">
                    <a:lnL>
                      <a:noFill/>
                    </a:lnL>
                    <a:lnR>
                      <a:noFill/>
                    </a:lnR>
                    <a:lnT>
                      <a:noFill/>
                    </a:lnT>
                    <a:lnB>
                      <a:noFill/>
                    </a:lnB>
                    <a:solidFill>
                      <a:srgbClr val="D9E1F2"/>
                    </a:solidFill>
                  </a:tcPr>
                </a:tc>
                <a:tc>
                  <a:txBody>
                    <a:bodyPr/>
                    <a:lstStyle/>
                    <a:p>
                      <a:pPr algn="ctr" fontAlgn="ctr"/>
                      <a:r>
                        <a:rPr lang="en-US" sz="1200" b="0" i="0" u="none" strike="noStrike" dirty="0">
                          <a:solidFill>
                            <a:srgbClr val="000000"/>
                          </a:solidFill>
                          <a:effectLst/>
                          <a:latin typeface="Arial" panose="020B0604020202020204" pitchFamily="34" charset="0"/>
                        </a:rPr>
                        <a:t>1.00%</a:t>
                      </a:r>
                    </a:p>
                  </a:txBody>
                  <a:tcPr marL="0" marR="0" marT="0" marB="0" anchor="ctr">
                    <a:lnL>
                      <a:noFill/>
                    </a:lnL>
                    <a:lnR>
                      <a:noFill/>
                    </a:lnR>
                    <a:lnT>
                      <a:noFill/>
                    </a:lnT>
                    <a:lnB>
                      <a:noFill/>
                    </a:lnB>
                    <a:solidFill>
                      <a:srgbClr val="D9E1F2"/>
                    </a:solidFill>
                  </a:tcPr>
                </a:tc>
                <a:tc>
                  <a:txBody>
                    <a:bodyPr/>
                    <a:lstStyle/>
                    <a:p>
                      <a:pPr algn="ctr" fontAlgn="ctr"/>
                      <a:r>
                        <a:rPr lang="en-US" sz="1200" b="0" i="0" u="none" strike="noStrike" dirty="0">
                          <a:solidFill>
                            <a:srgbClr val="000000"/>
                          </a:solidFill>
                          <a:effectLst/>
                          <a:latin typeface="Arial" panose="020B0604020202020204" pitchFamily="34" charset="0"/>
                        </a:rPr>
                        <a:t>15.650</a:t>
                      </a:r>
                    </a:p>
                  </a:txBody>
                  <a:tcPr marL="0" marR="0" marT="0" marB="0" anchor="ctr">
                    <a:lnL>
                      <a:noFill/>
                    </a:lnL>
                    <a:lnR>
                      <a:noFill/>
                    </a:lnR>
                    <a:lnT>
                      <a:noFill/>
                    </a:lnT>
                    <a:lnB>
                      <a:noFill/>
                    </a:lnB>
                    <a:solidFill>
                      <a:srgbClr val="D9E1F2"/>
                    </a:solidFill>
                  </a:tcPr>
                </a:tc>
                <a:tc>
                  <a:txBody>
                    <a:bodyPr/>
                    <a:lstStyle/>
                    <a:p>
                      <a:pPr algn="ctr" fontAlgn="ctr"/>
                      <a:r>
                        <a:rPr lang="en-US" sz="1200" b="0" i="0" u="none" strike="noStrike">
                          <a:solidFill>
                            <a:srgbClr val="000000"/>
                          </a:solidFill>
                          <a:effectLst/>
                          <a:latin typeface="Arial" panose="020B0604020202020204" pitchFamily="34" charset="0"/>
                        </a:rPr>
                        <a:t>17 FT, 10 PT</a:t>
                      </a:r>
                    </a:p>
                  </a:txBody>
                  <a:tcPr marL="0" marR="0" marT="0" marB="0" anchor="ctr">
                    <a:lnL>
                      <a:noFill/>
                    </a:lnL>
                    <a:lnR>
                      <a:noFill/>
                    </a:lnR>
                    <a:lnT>
                      <a:noFill/>
                    </a:lnT>
                    <a:lnB>
                      <a:noFill/>
                    </a:lnB>
                    <a:solidFill>
                      <a:srgbClr val="D9E1F2"/>
                    </a:solidFill>
                  </a:tcPr>
                </a:tc>
                <a:tc>
                  <a:txBody>
                    <a:bodyPr/>
                    <a:lstStyle/>
                    <a:p>
                      <a:pPr algn="ctr" fontAlgn="ctr"/>
                      <a:r>
                        <a:rPr lang="en-US" sz="1200" b="0" i="0" u="none" strike="noStrike">
                          <a:solidFill>
                            <a:srgbClr val="000000"/>
                          </a:solidFill>
                          <a:effectLst/>
                          <a:latin typeface="Arial" panose="020B0604020202020204" pitchFamily="34" charset="0"/>
                        </a:rPr>
                        <a:t>Volunteer</a:t>
                      </a:r>
                    </a:p>
                  </a:txBody>
                  <a:tcPr marL="0" marR="0" marT="0" marB="0" anchor="ctr">
                    <a:lnL>
                      <a:noFill/>
                    </a:lnL>
                    <a:lnR w="6350" cap="flat" cmpd="sng" algn="ctr">
                      <a:solidFill>
                        <a:srgbClr val="000000"/>
                      </a:solidFill>
                      <a:prstDash val="solid"/>
                      <a:round/>
                      <a:headEnd type="none" w="med" len="med"/>
                      <a:tailEnd type="none" w="med" len="med"/>
                    </a:lnR>
                    <a:lnT>
                      <a:noFill/>
                    </a:lnT>
                    <a:lnB>
                      <a:noFill/>
                    </a:lnB>
                    <a:solidFill>
                      <a:srgbClr val="D9E1F2"/>
                    </a:solidFill>
                  </a:tcPr>
                </a:tc>
                <a:extLst>
                  <a:ext uri="{0D108BD9-81ED-4DB2-BD59-A6C34878D82A}">
                    <a16:rowId xmlns:a16="http://schemas.microsoft.com/office/drawing/2014/main" val="1335300293"/>
                  </a:ext>
                </a:extLst>
              </a:tr>
              <a:tr h="243333">
                <a:tc>
                  <a:txBody>
                    <a:bodyPr/>
                    <a:lstStyle/>
                    <a:p>
                      <a:pPr algn="l" fontAlgn="ctr"/>
                      <a:r>
                        <a:rPr lang="en-US" sz="1200" b="0" i="0" u="none" strike="noStrike" dirty="0">
                          <a:solidFill>
                            <a:srgbClr val="000000"/>
                          </a:solidFill>
                          <a:effectLst/>
                          <a:latin typeface="Arial" panose="020B0604020202020204" pitchFamily="34" charset="0"/>
                        </a:rPr>
                        <a:t>  Darby Twp</a:t>
                      </a:r>
                    </a:p>
                  </a:txBody>
                  <a:tcPr marL="0" marR="0" marT="0" marB="0" anchor="ctr">
                    <a:lnL w="6350" cap="flat" cmpd="sng" algn="ctr">
                      <a:solidFill>
                        <a:srgbClr val="000000"/>
                      </a:solidFill>
                      <a:prstDash val="solid"/>
                      <a:round/>
                      <a:headEnd type="none" w="med" len="med"/>
                      <a:tailEnd type="none" w="med" len="med"/>
                    </a:lnL>
                    <a:lnR>
                      <a:noFill/>
                    </a:lnR>
                    <a:lnT>
                      <a:noFill/>
                    </a:lnT>
                    <a:lnB>
                      <a:noFill/>
                    </a:lnB>
                    <a:noFill/>
                  </a:tcPr>
                </a:tc>
                <a:tc>
                  <a:txBody>
                    <a:bodyPr/>
                    <a:lstStyle/>
                    <a:p>
                      <a:pPr algn="ctr" fontAlgn="ctr"/>
                      <a:r>
                        <a:rPr lang="en-US" sz="1200" b="0" i="0" u="none" strike="noStrike">
                          <a:solidFill>
                            <a:srgbClr val="000000"/>
                          </a:solidFill>
                          <a:effectLst/>
                          <a:latin typeface="Arial" panose="020B0604020202020204" pitchFamily="34" charset="0"/>
                        </a:rPr>
                        <a:t>9,219</a:t>
                      </a:r>
                    </a:p>
                  </a:txBody>
                  <a:tcPr marL="0" marR="0" marT="0" marB="0" anchor="ctr">
                    <a:lnL>
                      <a:noFill/>
                    </a:lnL>
                    <a:lnR>
                      <a:noFill/>
                    </a:lnR>
                    <a:lnT>
                      <a:noFill/>
                    </a:lnT>
                    <a:lnB>
                      <a:noFill/>
                    </a:lnB>
                    <a:noFill/>
                  </a:tcPr>
                </a:tc>
                <a:tc>
                  <a:txBody>
                    <a:bodyPr/>
                    <a:lstStyle/>
                    <a:p>
                      <a:pPr algn="ctr" fontAlgn="ctr"/>
                      <a:r>
                        <a:rPr lang="en-US" sz="1200" b="0" i="0" u="none" strike="noStrike" dirty="0">
                          <a:solidFill>
                            <a:srgbClr val="000000"/>
                          </a:solidFill>
                          <a:effectLst/>
                          <a:latin typeface="Arial" panose="020B0604020202020204" pitchFamily="34" charset="0"/>
                        </a:rPr>
                        <a:t>0.00%</a:t>
                      </a:r>
                    </a:p>
                  </a:txBody>
                  <a:tcPr marL="0" marR="0" marT="0" marB="0" anchor="ctr">
                    <a:lnL>
                      <a:noFill/>
                    </a:lnL>
                    <a:lnR>
                      <a:noFill/>
                    </a:lnR>
                    <a:lnT>
                      <a:noFill/>
                    </a:lnT>
                    <a:lnB>
                      <a:noFill/>
                    </a:lnB>
                    <a:noFill/>
                  </a:tcPr>
                </a:tc>
                <a:tc>
                  <a:txBody>
                    <a:bodyPr/>
                    <a:lstStyle/>
                    <a:p>
                      <a:pPr algn="ctr" fontAlgn="ctr"/>
                      <a:r>
                        <a:rPr lang="en-US" sz="1200" b="0" i="0" u="none" strike="noStrike" dirty="0">
                          <a:solidFill>
                            <a:srgbClr val="000000"/>
                          </a:solidFill>
                          <a:effectLst/>
                          <a:latin typeface="Arial" panose="020B0604020202020204" pitchFamily="34" charset="0"/>
                        </a:rPr>
                        <a:t>9.900</a:t>
                      </a:r>
                    </a:p>
                  </a:txBody>
                  <a:tcPr marL="0" marR="0" marT="0" marB="0" anchor="ctr">
                    <a:lnL>
                      <a:noFill/>
                    </a:lnL>
                    <a:lnR>
                      <a:noFill/>
                    </a:lnR>
                    <a:lnT>
                      <a:noFill/>
                    </a:lnT>
                    <a:lnB>
                      <a:noFill/>
                    </a:lnB>
                    <a:noFill/>
                  </a:tcPr>
                </a:tc>
                <a:tc>
                  <a:txBody>
                    <a:bodyPr/>
                    <a:lstStyle/>
                    <a:p>
                      <a:pPr algn="ctr" fontAlgn="ctr"/>
                      <a:r>
                        <a:rPr lang="en-US" sz="1200" b="0" i="0" u="none" strike="noStrike">
                          <a:solidFill>
                            <a:srgbClr val="000000"/>
                          </a:solidFill>
                          <a:effectLst/>
                          <a:latin typeface="Arial" panose="020B0604020202020204" pitchFamily="34" charset="0"/>
                        </a:rPr>
                        <a:t>15 FT, 3 PT</a:t>
                      </a:r>
                    </a:p>
                  </a:txBody>
                  <a:tcPr marL="0" marR="0" marT="0" marB="0" anchor="ctr">
                    <a:lnL>
                      <a:noFill/>
                    </a:lnL>
                    <a:lnR>
                      <a:noFill/>
                    </a:lnR>
                    <a:lnT>
                      <a:noFill/>
                    </a:lnT>
                    <a:lnB>
                      <a:noFill/>
                    </a:lnB>
                    <a:noFill/>
                  </a:tcPr>
                </a:tc>
                <a:tc>
                  <a:txBody>
                    <a:bodyPr/>
                    <a:lstStyle/>
                    <a:p>
                      <a:pPr algn="ctr" fontAlgn="ctr"/>
                      <a:r>
                        <a:rPr lang="en-US" sz="1200" b="0" i="0" u="none" strike="noStrike">
                          <a:solidFill>
                            <a:srgbClr val="000000"/>
                          </a:solidFill>
                          <a:effectLst/>
                          <a:latin typeface="Arial" panose="020B0604020202020204" pitchFamily="34" charset="0"/>
                        </a:rPr>
                        <a:t>Volunteer</a:t>
                      </a:r>
                    </a:p>
                  </a:txBody>
                  <a:tcPr marL="0" marR="0" marT="0" marB="0" anchor="ctr">
                    <a:lnL>
                      <a:noFill/>
                    </a:lnL>
                    <a:lnR w="6350" cap="flat" cmpd="sng" algn="ctr">
                      <a:solidFill>
                        <a:srgbClr val="000000"/>
                      </a:solidFill>
                      <a:prstDash val="solid"/>
                      <a:round/>
                      <a:headEnd type="none" w="med" len="med"/>
                      <a:tailEnd type="none" w="med" len="med"/>
                    </a:lnR>
                    <a:lnT>
                      <a:noFill/>
                    </a:lnT>
                    <a:lnB>
                      <a:noFill/>
                    </a:lnB>
                    <a:noFill/>
                  </a:tcPr>
                </a:tc>
                <a:extLst>
                  <a:ext uri="{0D108BD9-81ED-4DB2-BD59-A6C34878D82A}">
                    <a16:rowId xmlns:a16="http://schemas.microsoft.com/office/drawing/2014/main" val="662835215"/>
                  </a:ext>
                </a:extLst>
              </a:tr>
              <a:tr h="243333">
                <a:tc>
                  <a:txBody>
                    <a:bodyPr/>
                    <a:lstStyle/>
                    <a:p>
                      <a:pPr algn="l" fontAlgn="ctr"/>
                      <a:r>
                        <a:rPr lang="en-US" sz="1200" b="0" i="0" u="none" strike="noStrike" dirty="0">
                          <a:solidFill>
                            <a:srgbClr val="000000"/>
                          </a:solidFill>
                          <a:effectLst/>
                          <a:latin typeface="Arial" panose="020B0604020202020204" pitchFamily="34" charset="0"/>
                        </a:rPr>
                        <a:t>  Haverford</a:t>
                      </a:r>
                    </a:p>
                  </a:txBody>
                  <a:tcPr marL="0" marR="0" marT="0" marB="0" anchor="ctr">
                    <a:lnL w="6350" cap="flat" cmpd="sng" algn="ctr">
                      <a:solidFill>
                        <a:srgbClr val="000000"/>
                      </a:solidFill>
                      <a:prstDash val="solid"/>
                      <a:round/>
                      <a:headEnd type="none" w="med" len="med"/>
                      <a:tailEnd type="none" w="med" len="med"/>
                    </a:lnL>
                    <a:lnR>
                      <a:noFill/>
                    </a:lnR>
                    <a:lnT>
                      <a:noFill/>
                    </a:lnT>
                    <a:lnB>
                      <a:noFill/>
                    </a:lnB>
                    <a:solidFill>
                      <a:srgbClr val="D9E1F2"/>
                    </a:solidFill>
                  </a:tcPr>
                </a:tc>
                <a:tc>
                  <a:txBody>
                    <a:bodyPr/>
                    <a:lstStyle/>
                    <a:p>
                      <a:pPr algn="ctr" fontAlgn="ctr"/>
                      <a:r>
                        <a:rPr lang="en-US" sz="1200" b="0" i="0" u="none" strike="noStrike">
                          <a:solidFill>
                            <a:srgbClr val="000000"/>
                          </a:solidFill>
                          <a:effectLst/>
                          <a:latin typeface="Arial" panose="020B0604020202020204" pitchFamily="34" charset="0"/>
                        </a:rPr>
                        <a:t>50,431</a:t>
                      </a:r>
                    </a:p>
                  </a:txBody>
                  <a:tcPr marL="0" marR="0" marT="0" marB="0" anchor="ctr">
                    <a:lnL>
                      <a:noFill/>
                    </a:lnL>
                    <a:lnR>
                      <a:noFill/>
                    </a:lnR>
                    <a:lnT>
                      <a:noFill/>
                    </a:lnT>
                    <a:lnB>
                      <a:noFill/>
                    </a:lnB>
                    <a:solidFill>
                      <a:srgbClr val="D9E1F2"/>
                    </a:solidFill>
                  </a:tcPr>
                </a:tc>
                <a:tc>
                  <a:txBody>
                    <a:bodyPr/>
                    <a:lstStyle/>
                    <a:p>
                      <a:pPr algn="ctr" fontAlgn="ctr"/>
                      <a:r>
                        <a:rPr lang="en-US" sz="1200" b="0" i="0" u="none" strike="noStrike">
                          <a:solidFill>
                            <a:srgbClr val="000000"/>
                          </a:solidFill>
                          <a:effectLst/>
                          <a:latin typeface="Arial" panose="020B0604020202020204" pitchFamily="34" charset="0"/>
                        </a:rPr>
                        <a:t>0.00%</a:t>
                      </a:r>
                    </a:p>
                  </a:txBody>
                  <a:tcPr marL="0" marR="0" marT="0" marB="0" anchor="ctr">
                    <a:lnL>
                      <a:noFill/>
                    </a:lnL>
                    <a:lnR>
                      <a:noFill/>
                    </a:lnR>
                    <a:lnT>
                      <a:noFill/>
                    </a:lnT>
                    <a:lnB>
                      <a:noFill/>
                    </a:lnB>
                    <a:solidFill>
                      <a:srgbClr val="D9E1F2"/>
                    </a:solidFill>
                  </a:tcPr>
                </a:tc>
                <a:tc>
                  <a:txBody>
                    <a:bodyPr/>
                    <a:lstStyle/>
                    <a:p>
                      <a:pPr algn="ctr" fontAlgn="ctr"/>
                      <a:r>
                        <a:rPr lang="en-US" sz="1200" b="0" i="0" u="none" strike="noStrike" dirty="0">
                          <a:solidFill>
                            <a:srgbClr val="000000"/>
                          </a:solidFill>
                          <a:effectLst/>
                          <a:latin typeface="Arial" panose="020B0604020202020204" pitchFamily="34" charset="0"/>
                        </a:rPr>
                        <a:t>4.395</a:t>
                      </a:r>
                    </a:p>
                  </a:txBody>
                  <a:tcPr marL="0" marR="0" marT="0" marB="0" anchor="ctr">
                    <a:lnL>
                      <a:noFill/>
                    </a:lnL>
                    <a:lnR>
                      <a:noFill/>
                    </a:lnR>
                    <a:lnT>
                      <a:noFill/>
                    </a:lnT>
                    <a:lnB>
                      <a:noFill/>
                    </a:lnB>
                    <a:solidFill>
                      <a:srgbClr val="D9E1F2"/>
                    </a:solidFill>
                  </a:tcPr>
                </a:tc>
                <a:tc>
                  <a:txBody>
                    <a:bodyPr/>
                    <a:lstStyle/>
                    <a:p>
                      <a:pPr algn="ctr" fontAlgn="ctr"/>
                      <a:r>
                        <a:rPr lang="en-US" sz="1200" b="0" i="0" u="none" strike="noStrike">
                          <a:solidFill>
                            <a:srgbClr val="000000"/>
                          </a:solidFill>
                          <a:effectLst/>
                          <a:latin typeface="Arial" panose="020B0604020202020204" pitchFamily="34" charset="0"/>
                        </a:rPr>
                        <a:t>71 FT</a:t>
                      </a:r>
                    </a:p>
                  </a:txBody>
                  <a:tcPr marL="0" marR="0" marT="0" marB="0" anchor="ctr">
                    <a:lnL>
                      <a:noFill/>
                    </a:lnL>
                    <a:lnR>
                      <a:noFill/>
                    </a:lnR>
                    <a:lnT>
                      <a:noFill/>
                    </a:lnT>
                    <a:lnB>
                      <a:noFill/>
                    </a:lnB>
                    <a:solidFill>
                      <a:srgbClr val="D9E1F2"/>
                    </a:solidFill>
                  </a:tcPr>
                </a:tc>
                <a:tc>
                  <a:txBody>
                    <a:bodyPr/>
                    <a:lstStyle/>
                    <a:p>
                      <a:pPr algn="ctr" fontAlgn="ctr"/>
                      <a:r>
                        <a:rPr lang="en-US" sz="1200" b="0" i="0" u="none" strike="noStrike">
                          <a:solidFill>
                            <a:srgbClr val="000000"/>
                          </a:solidFill>
                          <a:effectLst/>
                          <a:latin typeface="Arial" panose="020B0604020202020204" pitchFamily="34" charset="0"/>
                        </a:rPr>
                        <a:t>Volunteer</a:t>
                      </a:r>
                    </a:p>
                  </a:txBody>
                  <a:tcPr marL="0" marR="0" marT="0" marB="0" anchor="ctr">
                    <a:lnL>
                      <a:noFill/>
                    </a:lnL>
                    <a:lnR w="6350" cap="flat" cmpd="sng" algn="ctr">
                      <a:solidFill>
                        <a:srgbClr val="000000"/>
                      </a:solidFill>
                      <a:prstDash val="solid"/>
                      <a:round/>
                      <a:headEnd type="none" w="med" len="med"/>
                      <a:tailEnd type="none" w="med" len="med"/>
                    </a:lnR>
                    <a:lnT>
                      <a:noFill/>
                    </a:lnT>
                    <a:lnB>
                      <a:noFill/>
                    </a:lnB>
                    <a:solidFill>
                      <a:srgbClr val="D9E1F2"/>
                    </a:solidFill>
                  </a:tcPr>
                </a:tc>
                <a:extLst>
                  <a:ext uri="{0D108BD9-81ED-4DB2-BD59-A6C34878D82A}">
                    <a16:rowId xmlns:a16="http://schemas.microsoft.com/office/drawing/2014/main" val="587718667"/>
                  </a:ext>
                </a:extLst>
              </a:tr>
              <a:tr h="243333">
                <a:tc>
                  <a:txBody>
                    <a:bodyPr/>
                    <a:lstStyle/>
                    <a:p>
                      <a:pPr algn="l" fontAlgn="ctr"/>
                      <a:r>
                        <a:rPr lang="en-US" sz="1200" b="0" i="0" u="none" strike="noStrike" dirty="0">
                          <a:solidFill>
                            <a:srgbClr val="000000"/>
                          </a:solidFill>
                          <a:effectLst/>
                          <a:latin typeface="Arial" panose="020B0604020202020204" pitchFamily="34" charset="0"/>
                        </a:rPr>
                        <a:t>  Lansdowne Boro</a:t>
                      </a:r>
                    </a:p>
                  </a:txBody>
                  <a:tcPr marL="0" marR="0" marT="0" marB="0" anchor="ctr">
                    <a:lnL w="6350" cap="flat" cmpd="sng" algn="ctr">
                      <a:solidFill>
                        <a:srgbClr val="000000"/>
                      </a:solidFill>
                      <a:prstDash val="solid"/>
                      <a:round/>
                      <a:headEnd type="none" w="med" len="med"/>
                      <a:tailEnd type="none" w="med" len="med"/>
                    </a:lnL>
                    <a:lnR>
                      <a:noFill/>
                    </a:lnR>
                    <a:lnT>
                      <a:noFill/>
                    </a:lnT>
                    <a:lnB>
                      <a:noFill/>
                    </a:lnB>
                    <a:noFill/>
                  </a:tcPr>
                </a:tc>
                <a:tc>
                  <a:txBody>
                    <a:bodyPr/>
                    <a:lstStyle/>
                    <a:p>
                      <a:pPr algn="ctr" fontAlgn="ctr"/>
                      <a:r>
                        <a:rPr lang="en-US" sz="1200" b="0" i="0" u="none" strike="noStrike">
                          <a:solidFill>
                            <a:srgbClr val="000000"/>
                          </a:solidFill>
                          <a:effectLst/>
                          <a:latin typeface="Arial" panose="020B0604020202020204" pitchFamily="34" charset="0"/>
                        </a:rPr>
                        <a:t>11,107</a:t>
                      </a:r>
                    </a:p>
                  </a:txBody>
                  <a:tcPr marL="0" marR="0" marT="0" marB="0" anchor="ctr">
                    <a:lnL>
                      <a:noFill/>
                    </a:lnL>
                    <a:lnR>
                      <a:noFill/>
                    </a:lnR>
                    <a:lnT>
                      <a:noFill/>
                    </a:lnT>
                    <a:lnB>
                      <a:noFill/>
                    </a:lnB>
                    <a:noFill/>
                  </a:tcPr>
                </a:tc>
                <a:tc>
                  <a:txBody>
                    <a:bodyPr/>
                    <a:lstStyle/>
                    <a:p>
                      <a:pPr algn="ctr" fontAlgn="ctr"/>
                      <a:r>
                        <a:rPr lang="en-US" sz="1200" b="0" i="0" u="none" strike="noStrike">
                          <a:solidFill>
                            <a:srgbClr val="000000"/>
                          </a:solidFill>
                          <a:effectLst/>
                          <a:latin typeface="Arial" panose="020B0604020202020204" pitchFamily="34" charset="0"/>
                        </a:rPr>
                        <a:t>1.00%</a:t>
                      </a:r>
                    </a:p>
                  </a:txBody>
                  <a:tcPr marL="0" marR="0" marT="0" marB="0" anchor="ctr">
                    <a:lnL>
                      <a:noFill/>
                    </a:lnL>
                    <a:lnR>
                      <a:noFill/>
                    </a:lnR>
                    <a:lnT>
                      <a:noFill/>
                    </a:lnT>
                    <a:lnB>
                      <a:noFill/>
                    </a:lnB>
                    <a:noFill/>
                  </a:tcPr>
                </a:tc>
                <a:tc>
                  <a:txBody>
                    <a:bodyPr/>
                    <a:lstStyle/>
                    <a:p>
                      <a:pPr algn="ctr" fontAlgn="ctr"/>
                      <a:r>
                        <a:rPr lang="en-US" sz="1200" b="0" i="0" u="none" strike="noStrike" dirty="0">
                          <a:solidFill>
                            <a:srgbClr val="000000"/>
                          </a:solidFill>
                          <a:effectLst/>
                          <a:latin typeface="Arial" panose="020B0604020202020204" pitchFamily="34" charset="0"/>
                        </a:rPr>
                        <a:t>7.304</a:t>
                      </a:r>
                    </a:p>
                  </a:txBody>
                  <a:tcPr marL="0" marR="0" marT="0" marB="0" anchor="ctr">
                    <a:lnL>
                      <a:noFill/>
                    </a:lnL>
                    <a:lnR>
                      <a:noFill/>
                    </a:lnR>
                    <a:lnT>
                      <a:noFill/>
                    </a:lnT>
                    <a:lnB>
                      <a:noFill/>
                    </a:lnB>
                    <a:noFill/>
                  </a:tcPr>
                </a:tc>
                <a:tc>
                  <a:txBody>
                    <a:bodyPr/>
                    <a:lstStyle/>
                    <a:p>
                      <a:pPr algn="ctr" fontAlgn="ctr"/>
                      <a:r>
                        <a:rPr lang="en-US" sz="1200" b="0" i="0" u="none" strike="noStrike">
                          <a:solidFill>
                            <a:srgbClr val="000000"/>
                          </a:solidFill>
                          <a:effectLst/>
                          <a:latin typeface="Arial" panose="020B0604020202020204" pitchFamily="34" charset="0"/>
                        </a:rPr>
                        <a:t>15 FT</a:t>
                      </a:r>
                    </a:p>
                  </a:txBody>
                  <a:tcPr marL="0" marR="0" marT="0" marB="0" anchor="ctr">
                    <a:lnL>
                      <a:noFill/>
                    </a:lnL>
                    <a:lnR>
                      <a:noFill/>
                    </a:lnR>
                    <a:lnT>
                      <a:noFill/>
                    </a:lnT>
                    <a:lnB>
                      <a:noFill/>
                    </a:lnB>
                    <a:noFill/>
                  </a:tcPr>
                </a:tc>
                <a:tc>
                  <a:txBody>
                    <a:bodyPr/>
                    <a:lstStyle/>
                    <a:p>
                      <a:pPr algn="ctr" fontAlgn="ctr"/>
                      <a:r>
                        <a:rPr lang="en-US" sz="1200" b="0" i="0" u="none" strike="noStrike">
                          <a:solidFill>
                            <a:srgbClr val="000000"/>
                          </a:solidFill>
                          <a:effectLst/>
                          <a:latin typeface="Arial" panose="020B0604020202020204" pitchFamily="34" charset="0"/>
                        </a:rPr>
                        <a:t>Volunteer</a:t>
                      </a:r>
                    </a:p>
                  </a:txBody>
                  <a:tcPr marL="0" marR="0" marT="0" marB="0" anchor="ctr">
                    <a:lnL>
                      <a:noFill/>
                    </a:lnL>
                    <a:lnR w="6350" cap="flat" cmpd="sng" algn="ctr">
                      <a:solidFill>
                        <a:srgbClr val="000000"/>
                      </a:solidFill>
                      <a:prstDash val="solid"/>
                      <a:round/>
                      <a:headEnd type="none" w="med" len="med"/>
                      <a:tailEnd type="none" w="med" len="med"/>
                    </a:lnR>
                    <a:lnT>
                      <a:noFill/>
                    </a:lnT>
                    <a:lnB>
                      <a:noFill/>
                    </a:lnB>
                    <a:noFill/>
                  </a:tcPr>
                </a:tc>
                <a:extLst>
                  <a:ext uri="{0D108BD9-81ED-4DB2-BD59-A6C34878D82A}">
                    <a16:rowId xmlns:a16="http://schemas.microsoft.com/office/drawing/2014/main" val="296847892"/>
                  </a:ext>
                </a:extLst>
              </a:tr>
              <a:tr h="243333">
                <a:tc>
                  <a:txBody>
                    <a:bodyPr/>
                    <a:lstStyle/>
                    <a:p>
                      <a:pPr algn="l" fontAlgn="ctr"/>
                      <a:r>
                        <a:rPr lang="en-US" sz="1200" b="0" i="0" u="none" strike="noStrike" dirty="0">
                          <a:solidFill>
                            <a:srgbClr val="000000"/>
                          </a:solidFill>
                          <a:effectLst/>
                          <a:latin typeface="Arial" panose="020B0604020202020204" pitchFamily="34" charset="0"/>
                        </a:rPr>
                        <a:t>  Lower Chichester</a:t>
                      </a:r>
                    </a:p>
                  </a:txBody>
                  <a:tcPr marL="0" marR="0" marT="0" marB="0" anchor="ctr">
                    <a:lnL w="6350" cap="flat" cmpd="sng" algn="ctr">
                      <a:solidFill>
                        <a:srgbClr val="000000"/>
                      </a:solidFill>
                      <a:prstDash val="solid"/>
                      <a:round/>
                      <a:headEnd type="none" w="med" len="med"/>
                      <a:tailEnd type="none" w="med" len="med"/>
                    </a:lnL>
                    <a:lnR>
                      <a:noFill/>
                    </a:lnR>
                    <a:lnT>
                      <a:noFill/>
                    </a:lnT>
                    <a:lnB>
                      <a:noFill/>
                    </a:lnB>
                    <a:solidFill>
                      <a:srgbClr val="D9E1F2"/>
                    </a:solidFill>
                  </a:tcPr>
                </a:tc>
                <a:tc>
                  <a:txBody>
                    <a:bodyPr/>
                    <a:lstStyle/>
                    <a:p>
                      <a:pPr algn="ctr" fontAlgn="ctr"/>
                      <a:r>
                        <a:rPr lang="en-US" sz="1200" b="0" i="0" u="none" strike="noStrike">
                          <a:solidFill>
                            <a:srgbClr val="000000"/>
                          </a:solidFill>
                          <a:effectLst/>
                          <a:latin typeface="Arial" panose="020B0604020202020204" pitchFamily="34" charset="0"/>
                        </a:rPr>
                        <a:t>3,425</a:t>
                      </a:r>
                    </a:p>
                  </a:txBody>
                  <a:tcPr marL="0" marR="0" marT="0" marB="0" anchor="ctr">
                    <a:lnL>
                      <a:noFill/>
                    </a:lnL>
                    <a:lnR>
                      <a:noFill/>
                    </a:lnR>
                    <a:lnT>
                      <a:noFill/>
                    </a:lnT>
                    <a:lnB>
                      <a:noFill/>
                    </a:lnB>
                    <a:solidFill>
                      <a:srgbClr val="D9E1F2"/>
                    </a:solidFill>
                  </a:tcPr>
                </a:tc>
                <a:tc>
                  <a:txBody>
                    <a:bodyPr/>
                    <a:lstStyle/>
                    <a:p>
                      <a:pPr algn="ctr" fontAlgn="ctr"/>
                      <a:r>
                        <a:rPr lang="en-US" sz="1200" b="0" i="0" u="none" strike="noStrike">
                          <a:solidFill>
                            <a:srgbClr val="000000"/>
                          </a:solidFill>
                          <a:effectLst/>
                          <a:latin typeface="Arial" panose="020B0604020202020204" pitchFamily="34" charset="0"/>
                        </a:rPr>
                        <a:t>1.00%</a:t>
                      </a:r>
                    </a:p>
                  </a:txBody>
                  <a:tcPr marL="0" marR="0" marT="0" marB="0" anchor="ctr">
                    <a:lnL>
                      <a:noFill/>
                    </a:lnL>
                    <a:lnR>
                      <a:noFill/>
                    </a:lnR>
                    <a:lnT>
                      <a:noFill/>
                    </a:lnT>
                    <a:lnB>
                      <a:noFill/>
                    </a:lnB>
                    <a:solidFill>
                      <a:srgbClr val="D9E1F2"/>
                    </a:solidFill>
                  </a:tcPr>
                </a:tc>
                <a:tc>
                  <a:txBody>
                    <a:bodyPr/>
                    <a:lstStyle/>
                    <a:p>
                      <a:pPr algn="ctr" fontAlgn="ctr"/>
                      <a:r>
                        <a:rPr lang="en-US" sz="1200" b="0" i="0" u="none" strike="noStrike" dirty="0">
                          <a:solidFill>
                            <a:srgbClr val="000000"/>
                          </a:solidFill>
                          <a:effectLst/>
                          <a:latin typeface="Arial" panose="020B0604020202020204" pitchFamily="34" charset="0"/>
                        </a:rPr>
                        <a:t>7.250</a:t>
                      </a:r>
                    </a:p>
                  </a:txBody>
                  <a:tcPr marL="0" marR="0" marT="0" marB="0" anchor="ctr">
                    <a:lnL>
                      <a:noFill/>
                    </a:lnL>
                    <a:lnR>
                      <a:noFill/>
                    </a:lnR>
                    <a:lnT>
                      <a:noFill/>
                    </a:lnT>
                    <a:lnB>
                      <a:noFill/>
                    </a:lnB>
                    <a:solidFill>
                      <a:srgbClr val="D9E1F2"/>
                    </a:solidFill>
                  </a:tcPr>
                </a:tc>
                <a:tc>
                  <a:txBody>
                    <a:bodyPr/>
                    <a:lstStyle/>
                    <a:p>
                      <a:pPr algn="ctr" fontAlgn="ctr"/>
                      <a:r>
                        <a:rPr lang="en-US" sz="1200" b="0" i="0" u="none" strike="noStrike">
                          <a:solidFill>
                            <a:srgbClr val="000000"/>
                          </a:solidFill>
                          <a:effectLst/>
                          <a:latin typeface="Arial" panose="020B0604020202020204" pitchFamily="34" charset="0"/>
                        </a:rPr>
                        <a:t>5 FT, 8 PT</a:t>
                      </a:r>
                    </a:p>
                  </a:txBody>
                  <a:tcPr marL="0" marR="0" marT="0" marB="0" anchor="ctr">
                    <a:lnL>
                      <a:noFill/>
                    </a:lnL>
                    <a:lnR>
                      <a:noFill/>
                    </a:lnR>
                    <a:lnT>
                      <a:noFill/>
                    </a:lnT>
                    <a:lnB>
                      <a:noFill/>
                    </a:lnB>
                    <a:solidFill>
                      <a:srgbClr val="D9E1F2"/>
                    </a:solidFill>
                  </a:tcPr>
                </a:tc>
                <a:tc>
                  <a:txBody>
                    <a:bodyPr/>
                    <a:lstStyle/>
                    <a:p>
                      <a:pPr algn="ctr" fontAlgn="ctr"/>
                      <a:r>
                        <a:rPr lang="en-US" sz="1200" b="0" i="0" u="none" strike="noStrike">
                          <a:solidFill>
                            <a:srgbClr val="000000"/>
                          </a:solidFill>
                          <a:effectLst/>
                          <a:latin typeface="Arial" panose="020B0604020202020204" pitchFamily="34" charset="0"/>
                        </a:rPr>
                        <a:t>Volunteer</a:t>
                      </a:r>
                    </a:p>
                  </a:txBody>
                  <a:tcPr marL="0" marR="0" marT="0" marB="0" anchor="ctr">
                    <a:lnL>
                      <a:noFill/>
                    </a:lnL>
                    <a:lnR w="6350" cap="flat" cmpd="sng" algn="ctr">
                      <a:solidFill>
                        <a:srgbClr val="000000"/>
                      </a:solidFill>
                      <a:prstDash val="solid"/>
                      <a:round/>
                      <a:headEnd type="none" w="med" len="med"/>
                      <a:tailEnd type="none" w="med" len="med"/>
                    </a:lnR>
                    <a:lnT>
                      <a:noFill/>
                    </a:lnT>
                    <a:lnB>
                      <a:noFill/>
                    </a:lnB>
                    <a:solidFill>
                      <a:srgbClr val="D9E1F2"/>
                    </a:solidFill>
                  </a:tcPr>
                </a:tc>
                <a:extLst>
                  <a:ext uri="{0D108BD9-81ED-4DB2-BD59-A6C34878D82A}">
                    <a16:rowId xmlns:a16="http://schemas.microsoft.com/office/drawing/2014/main" val="2648182092"/>
                  </a:ext>
                </a:extLst>
              </a:tr>
              <a:tr h="243333">
                <a:tc>
                  <a:txBody>
                    <a:bodyPr/>
                    <a:lstStyle/>
                    <a:p>
                      <a:pPr algn="l" fontAlgn="ctr"/>
                      <a:r>
                        <a:rPr lang="en-US" sz="1200" b="0" i="0" u="none" strike="noStrike" dirty="0">
                          <a:solidFill>
                            <a:srgbClr val="000000"/>
                          </a:solidFill>
                          <a:effectLst/>
                          <a:latin typeface="Arial" panose="020B0604020202020204" pitchFamily="34" charset="0"/>
                        </a:rPr>
                        <a:t>  Marple</a:t>
                      </a:r>
                    </a:p>
                  </a:txBody>
                  <a:tcPr marL="0" marR="0" marT="0" marB="0" anchor="ctr">
                    <a:lnL w="6350" cap="flat" cmpd="sng" algn="ctr">
                      <a:solidFill>
                        <a:srgbClr val="000000"/>
                      </a:solidFill>
                      <a:prstDash val="solid"/>
                      <a:round/>
                      <a:headEnd type="none" w="med" len="med"/>
                      <a:tailEnd type="none" w="med" len="med"/>
                    </a:lnL>
                    <a:lnR>
                      <a:noFill/>
                    </a:lnR>
                    <a:lnT>
                      <a:noFill/>
                    </a:lnT>
                    <a:lnB>
                      <a:noFill/>
                    </a:lnB>
                    <a:noFill/>
                  </a:tcPr>
                </a:tc>
                <a:tc>
                  <a:txBody>
                    <a:bodyPr/>
                    <a:lstStyle/>
                    <a:p>
                      <a:pPr algn="ctr" fontAlgn="ctr"/>
                      <a:r>
                        <a:rPr lang="en-US" sz="1200" b="0" i="0" u="none" strike="noStrike">
                          <a:solidFill>
                            <a:srgbClr val="000000"/>
                          </a:solidFill>
                          <a:effectLst/>
                          <a:latin typeface="Arial" panose="020B0604020202020204" pitchFamily="34" charset="0"/>
                        </a:rPr>
                        <a:t>24,214</a:t>
                      </a:r>
                    </a:p>
                  </a:txBody>
                  <a:tcPr marL="0" marR="0" marT="0" marB="0" anchor="ctr">
                    <a:lnL>
                      <a:noFill/>
                    </a:lnL>
                    <a:lnR>
                      <a:noFill/>
                    </a:lnR>
                    <a:lnT>
                      <a:noFill/>
                    </a:lnT>
                    <a:lnB>
                      <a:noFill/>
                    </a:lnB>
                    <a:noFill/>
                  </a:tcPr>
                </a:tc>
                <a:tc>
                  <a:txBody>
                    <a:bodyPr/>
                    <a:lstStyle/>
                    <a:p>
                      <a:pPr algn="ctr" fontAlgn="ctr"/>
                      <a:r>
                        <a:rPr lang="en-US" sz="1200" b="0" i="0" u="none" strike="noStrike">
                          <a:solidFill>
                            <a:srgbClr val="000000"/>
                          </a:solidFill>
                          <a:effectLst/>
                          <a:latin typeface="Arial" panose="020B0604020202020204" pitchFamily="34" charset="0"/>
                        </a:rPr>
                        <a:t>0.00%</a:t>
                      </a:r>
                    </a:p>
                  </a:txBody>
                  <a:tcPr marL="0" marR="0" marT="0" marB="0" anchor="ctr">
                    <a:lnL>
                      <a:noFill/>
                    </a:lnL>
                    <a:lnR>
                      <a:noFill/>
                    </a:lnR>
                    <a:lnT>
                      <a:noFill/>
                    </a:lnT>
                    <a:lnB>
                      <a:noFill/>
                    </a:lnB>
                    <a:noFill/>
                  </a:tcPr>
                </a:tc>
                <a:tc>
                  <a:txBody>
                    <a:bodyPr/>
                    <a:lstStyle/>
                    <a:p>
                      <a:pPr algn="ctr" fontAlgn="ctr"/>
                      <a:r>
                        <a:rPr lang="en-US" sz="1200" b="0" i="0" u="none" strike="noStrike" dirty="0">
                          <a:solidFill>
                            <a:srgbClr val="000000"/>
                          </a:solidFill>
                          <a:effectLst/>
                          <a:latin typeface="Arial" panose="020B0604020202020204" pitchFamily="34" charset="0"/>
                        </a:rPr>
                        <a:t>2.523</a:t>
                      </a:r>
                    </a:p>
                  </a:txBody>
                  <a:tcPr marL="0" marR="0" marT="0" marB="0" anchor="ctr">
                    <a:lnL>
                      <a:noFill/>
                    </a:lnL>
                    <a:lnR>
                      <a:noFill/>
                    </a:lnR>
                    <a:lnT>
                      <a:noFill/>
                    </a:lnT>
                    <a:lnB>
                      <a:noFill/>
                    </a:lnB>
                    <a:noFill/>
                  </a:tcPr>
                </a:tc>
                <a:tc>
                  <a:txBody>
                    <a:bodyPr/>
                    <a:lstStyle/>
                    <a:p>
                      <a:pPr algn="ctr" fontAlgn="ctr"/>
                      <a:r>
                        <a:rPr lang="en-US" sz="1200" b="0" i="0" u="none" strike="noStrike">
                          <a:solidFill>
                            <a:srgbClr val="000000"/>
                          </a:solidFill>
                          <a:effectLst/>
                          <a:latin typeface="Arial" panose="020B0604020202020204" pitchFamily="34" charset="0"/>
                        </a:rPr>
                        <a:t>32 FT</a:t>
                      </a:r>
                    </a:p>
                  </a:txBody>
                  <a:tcPr marL="0" marR="0" marT="0" marB="0" anchor="ctr">
                    <a:lnL>
                      <a:noFill/>
                    </a:lnL>
                    <a:lnR>
                      <a:noFill/>
                    </a:lnR>
                    <a:lnT>
                      <a:noFill/>
                    </a:lnT>
                    <a:lnB>
                      <a:noFill/>
                    </a:lnB>
                    <a:noFill/>
                  </a:tcPr>
                </a:tc>
                <a:tc>
                  <a:txBody>
                    <a:bodyPr/>
                    <a:lstStyle/>
                    <a:p>
                      <a:pPr algn="ctr" fontAlgn="ctr"/>
                      <a:r>
                        <a:rPr lang="en-US" sz="1200" b="0" i="0" u="none" strike="noStrike" dirty="0">
                          <a:solidFill>
                            <a:srgbClr val="000000"/>
                          </a:solidFill>
                          <a:effectLst/>
                          <a:latin typeface="Arial" panose="020B0604020202020204" pitchFamily="34" charset="0"/>
                        </a:rPr>
                        <a:t>Volunteer</a:t>
                      </a:r>
                    </a:p>
                  </a:txBody>
                  <a:tcPr marL="0" marR="0" marT="0" marB="0" anchor="ctr">
                    <a:lnL>
                      <a:noFill/>
                    </a:lnL>
                    <a:lnR w="6350" cap="flat" cmpd="sng" algn="ctr">
                      <a:solidFill>
                        <a:srgbClr val="000000"/>
                      </a:solidFill>
                      <a:prstDash val="solid"/>
                      <a:round/>
                      <a:headEnd type="none" w="med" len="med"/>
                      <a:tailEnd type="none" w="med" len="med"/>
                    </a:lnR>
                    <a:lnT>
                      <a:noFill/>
                    </a:lnT>
                    <a:lnB>
                      <a:noFill/>
                    </a:lnB>
                    <a:noFill/>
                  </a:tcPr>
                </a:tc>
                <a:extLst>
                  <a:ext uri="{0D108BD9-81ED-4DB2-BD59-A6C34878D82A}">
                    <a16:rowId xmlns:a16="http://schemas.microsoft.com/office/drawing/2014/main" val="2335253777"/>
                  </a:ext>
                </a:extLst>
              </a:tr>
              <a:tr h="243333">
                <a:tc>
                  <a:txBody>
                    <a:bodyPr/>
                    <a:lstStyle/>
                    <a:p>
                      <a:pPr algn="l" fontAlgn="ctr"/>
                      <a:r>
                        <a:rPr lang="en-US" sz="1200" b="0" i="0" u="none" strike="noStrike" dirty="0">
                          <a:solidFill>
                            <a:srgbClr val="000000"/>
                          </a:solidFill>
                          <a:effectLst/>
                          <a:latin typeface="Arial" panose="020B0604020202020204" pitchFamily="34" charset="0"/>
                        </a:rPr>
                        <a:t>  Nether Providence</a:t>
                      </a:r>
                    </a:p>
                  </a:txBody>
                  <a:tcPr marL="0" marR="0" marT="0" marB="0" anchor="ctr">
                    <a:lnL w="6350" cap="flat" cmpd="sng" algn="ctr">
                      <a:solidFill>
                        <a:srgbClr val="000000"/>
                      </a:solidFill>
                      <a:prstDash val="solid"/>
                      <a:round/>
                      <a:headEnd type="none" w="med" len="med"/>
                      <a:tailEnd type="none" w="med" len="med"/>
                    </a:lnL>
                    <a:lnR>
                      <a:noFill/>
                    </a:lnR>
                    <a:lnT>
                      <a:noFill/>
                    </a:lnT>
                    <a:lnB>
                      <a:noFill/>
                    </a:lnB>
                    <a:solidFill>
                      <a:srgbClr val="D9E1F2"/>
                    </a:solidFill>
                  </a:tcPr>
                </a:tc>
                <a:tc>
                  <a:txBody>
                    <a:bodyPr/>
                    <a:lstStyle/>
                    <a:p>
                      <a:pPr algn="ctr" fontAlgn="ctr"/>
                      <a:r>
                        <a:rPr lang="en-US" sz="1200" b="0" i="0" u="none" strike="noStrike">
                          <a:solidFill>
                            <a:srgbClr val="000000"/>
                          </a:solidFill>
                          <a:effectLst/>
                          <a:latin typeface="Arial" panose="020B0604020202020204" pitchFamily="34" charset="0"/>
                        </a:rPr>
                        <a:t>14,525</a:t>
                      </a:r>
                    </a:p>
                  </a:txBody>
                  <a:tcPr marL="0" marR="0" marT="0" marB="0" anchor="ctr">
                    <a:lnL>
                      <a:noFill/>
                    </a:lnL>
                    <a:lnR>
                      <a:noFill/>
                    </a:lnR>
                    <a:lnT>
                      <a:noFill/>
                    </a:lnT>
                    <a:lnB>
                      <a:noFill/>
                    </a:lnB>
                    <a:solidFill>
                      <a:srgbClr val="D9E1F2"/>
                    </a:solidFill>
                  </a:tcPr>
                </a:tc>
                <a:tc>
                  <a:txBody>
                    <a:bodyPr/>
                    <a:lstStyle/>
                    <a:p>
                      <a:pPr algn="ctr" fontAlgn="ctr"/>
                      <a:r>
                        <a:rPr lang="en-US" sz="1200" b="0" i="0" u="none" strike="noStrike">
                          <a:solidFill>
                            <a:srgbClr val="000000"/>
                          </a:solidFill>
                          <a:effectLst/>
                          <a:latin typeface="Arial" panose="020B0604020202020204" pitchFamily="34" charset="0"/>
                        </a:rPr>
                        <a:t>0.00%</a:t>
                      </a:r>
                    </a:p>
                  </a:txBody>
                  <a:tcPr marL="0" marR="0" marT="0" marB="0" anchor="ctr">
                    <a:lnL>
                      <a:noFill/>
                    </a:lnL>
                    <a:lnR>
                      <a:noFill/>
                    </a:lnR>
                    <a:lnT>
                      <a:noFill/>
                    </a:lnT>
                    <a:lnB>
                      <a:noFill/>
                    </a:lnB>
                    <a:solidFill>
                      <a:srgbClr val="D9E1F2"/>
                    </a:solidFill>
                  </a:tcPr>
                </a:tc>
                <a:tc>
                  <a:txBody>
                    <a:bodyPr/>
                    <a:lstStyle/>
                    <a:p>
                      <a:pPr algn="ctr" fontAlgn="ctr"/>
                      <a:r>
                        <a:rPr lang="en-US" sz="1200" b="0" i="0" u="none" strike="noStrike" dirty="0">
                          <a:solidFill>
                            <a:srgbClr val="000000"/>
                          </a:solidFill>
                          <a:effectLst/>
                          <a:latin typeface="Arial" panose="020B0604020202020204" pitchFamily="34" charset="0"/>
                        </a:rPr>
                        <a:t>3.460</a:t>
                      </a:r>
                    </a:p>
                  </a:txBody>
                  <a:tcPr marL="0" marR="0" marT="0" marB="0" anchor="ctr">
                    <a:lnL>
                      <a:noFill/>
                    </a:lnL>
                    <a:lnR>
                      <a:noFill/>
                    </a:lnR>
                    <a:lnT>
                      <a:noFill/>
                    </a:lnT>
                    <a:lnB>
                      <a:noFill/>
                    </a:lnB>
                    <a:solidFill>
                      <a:srgbClr val="D9E1F2"/>
                    </a:solidFill>
                  </a:tcPr>
                </a:tc>
                <a:tc>
                  <a:txBody>
                    <a:bodyPr/>
                    <a:lstStyle/>
                    <a:p>
                      <a:pPr algn="ctr" fontAlgn="ctr"/>
                      <a:r>
                        <a:rPr lang="en-US" sz="1200" b="0" i="0" u="none" strike="noStrike" dirty="0">
                          <a:solidFill>
                            <a:srgbClr val="000000"/>
                          </a:solidFill>
                          <a:effectLst/>
                          <a:latin typeface="Arial" panose="020B0604020202020204" pitchFamily="34" charset="0"/>
                        </a:rPr>
                        <a:t>16 FT</a:t>
                      </a:r>
                    </a:p>
                  </a:txBody>
                  <a:tcPr marL="0" marR="0" marT="0" marB="0" anchor="ctr">
                    <a:lnL>
                      <a:noFill/>
                    </a:lnL>
                    <a:lnR>
                      <a:noFill/>
                    </a:lnR>
                    <a:lnT>
                      <a:noFill/>
                    </a:lnT>
                    <a:lnB>
                      <a:noFill/>
                    </a:lnB>
                    <a:solidFill>
                      <a:srgbClr val="D9E1F2"/>
                    </a:solidFill>
                  </a:tcPr>
                </a:tc>
                <a:tc>
                  <a:txBody>
                    <a:bodyPr/>
                    <a:lstStyle/>
                    <a:p>
                      <a:pPr algn="ctr" fontAlgn="ctr"/>
                      <a:r>
                        <a:rPr lang="en-US" sz="1200" b="0" i="0" u="none" strike="noStrike">
                          <a:solidFill>
                            <a:srgbClr val="000000"/>
                          </a:solidFill>
                          <a:effectLst/>
                          <a:latin typeface="Arial" panose="020B0604020202020204" pitchFamily="34" charset="0"/>
                        </a:rPr>
                        <a:t>Volunteer</a:t>
                      </a:r>
                    </a:p>
                  </a:txBody>
                  <a:tcPr marL="0" marR="0" marT="0" marB="0" anchor="ctr">
                    <a:lnL>
                      <a:noFill/>
                    </a:lnL>
                    <a:lnR w="6350" cap="flat" cmpd="sng" algn="ctr">
                      <a:solidFill>
                        <a:srgbClr val="000000"/>
                      </a:solidFill>
                      <a:prstDash val="solid"/>
                      <a:round/>
                      <a:headEnd type="none" w="med" len="med"/>
                      <a:tailEnd type="none" w="med" len="med"/>
                    </a:lnR>
                    <a:lnT>
                      <a:noFill/>
                    </a:lnT>
                    <a:lnB>
                      <a:noFill/>
                    </a:lnB>
                    <a:solidFill>
                      <a:srgbClr val="D9E1F2"/>
                    </a:solidFill>
                  </a:tcPr>
                </a:tc>
                <a:extLst>
                  <a:ext uri="{0D108BD9-81ED-4DB2-BD59-A6C34878D82A}">
                    <a16:rowId xmlns:a16="http://schemas.microsoft.com/office/drawing/2014/main" val="2209777715"/>
                  </a:ext>
                </a:extLst>
              </a:tr>
              <a:tr h="243333">
                <a:tc>
                  <a:txBody>
                    <a:bodyPr/>
                    <a:lstStyle/>
                    <a:p>
                      <a:pPr algn="l" fontAlgn="ctr"/>
                      <a:r>
                        <a:rPr lang="en-US" sz="1200" b="0" i="0" u="none" strike="noStrike" dirty="0">
                          <a:solidFill>
                            <a:srgbClr val="000000"/>
                          </a:solidFill>
                          <a:effectLst/>
                          <a:latin typeface="Arial" panose="020B0604020202020204" pitchFamily="34" charset="0"/>
                        </a:rPr>
                        <a:t>  Radnor</a:t>
                      </a:r>
                    </a:p>
                  </a:txBody>
                  <a:tcPr marL="0" marR="0" marT="0" marB="0" anchor="ctr">
                    <a:lnL w="6350" cap="flat" cmpd="sng" algn="ctr">
                      <a:solidFill>
                        <a:srgbClr val="000000"/>
                      </a:solidFill>
                      <a:prstDash val="solid"/>
                      <a:round/>
                      <a:headEnd type="none" w="med" len="med"/>
                      <a:tailEnd type="none" w="med" len="med"/>
                    </a:lnL>
                    <a:lnR>
                      <a:noFill/>
                    </a:lnR>
                    <a:lnT>
                      <a:noFill/>
                    </a:lnT>
                    <a:lnB>
                      <a:noFill/>
                    </a:lnB>
                    <a:noFill/>
                  </a:tcPr>
                </a:tc>
                <a:tc>
                  <a:txBody>
                    <a:bodyPr/>
                    <a:lstStyle/>
                    <a:p>
                      <a:pPr algn="ctr" fontAlgn="ctr"/>
                      <a:r>
                        <a:rPr lang="en-US" sz="1200" b="0" i="0" u="none" strike="noStrike">
                          <a:solidFill>
                            <a:srgbClr val="000000"/>
                          </a:solidFill>
                          <a:effectLst/>
                          <a:latin typeface="Arial" panose="020B0604020202020204" pitchFamily="34" charset="0"/>
                        </a:rPr>
                        <a:t>33,228</a:t>
                      </a:r>
                    </a:p>
                  </a:txBody>
                  <a:tcPr marL="0" marR="0" marT="0" marB="0" anchor="ctr">
                    <a:lnL>
                      <a:noFill/>
                    </a:lnL>
                    <a:lnR>
                      <a:noFill/>
                    </a:lnR>
                    <a:lnT>
                      <a:noFill/>
                    </a:lnT>
                    <a:lnB>
                      <a:noFill/>
                    </a:lnB>
                    <a:noFill/>
                  </a:tcPr>
                </a:tc>
                <a:tc>
                  <a:txBody>
                    <a:bodyPr/>
                    <a:lstStyle/>
                    <a:p>
                      <a:pPr algn="ctr" fontAlgn="ctr"/>
                      <a:r>
                        <a:rPr lang="en-US" sz="1200" b="0" i="0" u="none" strike="noStrike">
                          <a:solidFill>
                            <a:srgbClr val="000000"/>
                          </a:solidFill>
                          <a:effectLst/>
                          <a:latin typeface="Arial" panose="020B0604020202020204" pitchFamily="34" charset="0"/>
                        </a:rPr>
                        <a:t>0.00%</a:t>
                      </a:r>
                    </a:p>
                  </a:txBody>
                  <a:tcPr marL="0" marR="0" marT="0" marB="0" anchor="ctr">
                    <a:lnL>
                      <a:noFill/>
                    </a:lnL>
                    <a:lnR>
                      <a:noFill/>
                    </a:lnR>
                    <a:lnT>
                      <a:noFill/>
                    </a:lnT>
                    <a:lnB>
                      <a:noFill/>
                    </a:lnB>
                    <a:noFill/>
                  </a:tcPr>
                </a:tc>
                <a:tc>
                  <a:txBody>
                    <a:bodyPr/>
                    <a:lstStyle/>
                    <a:p>
                      <a:pPr algn="ctr" fontAlgn="ctr"/>
                      <a:r>
                        <a:rPr lang="en-US" sz="1200" b="0" i="0" u="none" strike="noStrike" dirty="0">
                          <a:solidFill>
                            <a:srgbClr val="000000"/>
                          </a:solidFill>
                          <a:effectLst/>
                          <a:latin typeface="Arial" panose="020B0604020202020204" pitchFamily="34" charset="0"/>
                        </a:rPr>
                        <a:t>2.437</a:t>
                      </a:r>
                    </a:p>
                  </a:txBody>
                  <a:tcPr marL="0" marR="0" marT="0" marB="0" anchor="ctr">
                    <a:lnL>
                      <a:noFill/>
                    </a:lnL>
                    <a:lnR>
                      <a:noFill/>
                    </a:lnR>
                    <a:lnT>
                      <a:noFill/>
                    </a:lnT>
                    <a:lnB>
                      <a:noFill/>
                    </a:lnB>
                    <a:noFill/>
                  </a:tcPr>
                </a:tc>
                <a:tc>
                  <a:txBody>
                    <a:bodyPr/>
                    <a:lstStyle/>
                    <a:p>
                      <a:pPr algn="ctr" fontAlgn="ctr"/>
                      <a:r>
                        <a:rPr lang="en-US" sz="1200" b="0" i="0" u="none" strike="noStrike">
                          <a:solidFill>
                            <a:srgbClr val="000000"/>
                          </a:solidFill>
                          <a:effectLst/>
                          <a:latin typeface="Arial" panose="020B0604020202020204" pitchFamily="34" charset="0"/>
                        </a:rPr>
                        <a:t>49 FT</a:t>
                      </a:r>
                    </a:p>
                  </a:txBody>
                  <a:tcPr marL="0" marR="0" marT="0" marB="0" anchor="ctr">
                    <a:lnL>
                      <a:noFill/>
                    </a:lnL>
                    <a:lnR>
                      <a:noFill/>
                    </a:lnR>
                    <a:lnT>
                      <a:noFill/>
                    </a:lnT>
                    <a:lnB>
                      <a:noFill/>
                    </a:lnB>
                    <a:noFill/>
                  </a:tcPr>
                </a:tc>
                <a:tc>
                  <a:txBody>
                    <a:bodyPr/>
                    <a:lstStyle/>
                    <a:p>
                      <a:pPr algn="ctr" fontAlgn="ctr"/>
                      <a:r>
                        <a:rPr lang="en-US" sz="1200" b="0" i="0" u="none" strike="noStrike">
                          <a:solidFill>
                            <a:srgbClr val="000000"/>
                          </a:solidFill>
                          <a:effectLst/>
                          <a:latin typeface="Arial" panose="020B0604020202020204" pitchFamily="34" charset="0"/>
                        </a:rPr>
                        <a:t>Volunteer</a:t>
                      </a:r>
                    </a:p>
                  </a:txBody>
                  <a:tcPr marL="0" marR="0" marT="0" marB="0" anchor="ctr">
                    <a:lnL>
                      <a:noFill/>
                    </a:lnL>
                    <a:lnR w="6350" cap="flat" cmpd="sng" algn="ctr">
                      <a:solidFill>
                        <a:srgbClr val="000000"/>
                      </a:solidFill>
                      <a:prstDash val="solid"/>
                      <a:round/>
                      <a:headEnd type="none" w="med" len="med"/>
                      <a:tailEnd type="none" w="med" len="med"/>
                    </a:lnR>
                    <a:lnT>
                      <a:noFill/>
                    </a:lnT>
                    <a:lnB>
                      <a:noFill/>
                    </a:lnB>
                    <a:noFill/>
                  </a:tcPr>
                </a:tc>
                <a:extLst>
                  <a:ext uri="{0D108BD9-81ED-4DB2-BD59-A6C34878D82A}">
                    <a16:rowId xmlns:a16="http://schemas.microsoft.com/office/drawing/2014/main" val="882707075"/>
                  </a:ext>
                </a:extLst>
              </a:tr>
              <a:tr h="243333">
                <a:tc>
                  <a:txBody>
                    <a:bodyPr/>
                    <a:lstStyle/>
                    <a:p>
                      <a:pPr algn="l" fontAlgn="ctr"/>
                      <a:r>
                        <a:rPr lang="en-US" sz="1200" b="0" i="0" u="none" strike="noStrike" dirty="0">
                          <a:solidFill>
                            <a:srgbClr val="000000"/>
                          </a:solidFill>
                          <a:effectLst/>
                          <a:latin typeface="Arial" panose="020B0604020202020204" pitchFamily="34" charset="0"/>
                        </a:rPr>
                        <a:t>  Ridley</a:t>
                      </a:r>
                    </a:p>
                  </a:txBody>
                  <a:tcPr marL="0" marR="0" marT="0" marB="0" anchor="ctr">
                    <a:lnL w="6350" cap="flat" cmpd="sng" algn="ctr">
                      <a:solidFill>
                        <a:srgbClr val="000000"/>
                      </a:solidFill>
                      <a:prstDash val="solid"/>
                      <a:round/>
                      <a:headEnd type="none" w="med" len="med"/>
                      <a:tailEnd type="none" w="med" len="med"/>
                    </a:lnL>
                    <a:lnR>
                      <a:noFill/>
                    </a:lnR>
                    <a:lnT>
                      <a:noFill/>
                    </a:lnT>
                    <a:lnB>
                      <a:noFill/>
                    </a:lnB>
                    <a:solidFill>
                      <a:srgbClr val="D9E1F2"/>
                    </a:solidFill>
                  </a:tcPr>
                </a:tc>
                <a:tc>
                  <a:txBody>
                    <a:bodyPr/>
                    <a:lstStyle/>
                    <a:p>
                      <a:pPr algn="ctr" fontAlgn="ctr"/>
                      <a:r>
                        <a:rPr lang="en-US" sz="1200" b="0" i="0" u="none" strike="noStrike">
                          <a:solidFill>
                            <a:srgbClr val="000000"/>
                          </a:solidFill>
                          <a:effectLst/>
                          <a:latin typeface="Arial" panose="020B0604020202020204" pitchFamily="34" charset="0"/>
                        </a:rPr>
                        <a:t>31,053</a:t>
                      </a:r>
                    </a:p>
                  </a:txBody>
                  <a:tcPr marL="0" marR="0" marT="0" marB="0" anchor="ctr">
                    <a:lnL>
                      <a:noFill/>
                    </a:lnL>
                    <a:lnR>
                      <a:noFill/>
                    </a:lnR>
                    <a:lnT>
                      <a:noFill/>
                    </a:lnT>
                    <a:lnB>
                      <a:noFill/>
                    </a:lnB>
                    <a:solidFill>
                      <a:srgbClr val="D9E1F2"/>
                    </a:solidFill>
                  </a:tcPr>
                </a:tc>
                <a:tc>
                  <a:txBody>
                    <a:bodyPr/>
                    <a:lstStyle/>
                    <a:p>
                      <a:pPr algn="ctr" fontAlgn="ctr"/>
                      <a:r>
                        <a:rPr lang="en-US" sz="1200" b="0" i="0" u="none" strike="noStrike">
                          <a:solidFill>
                            <a:srgbClr val="000000"/>
                          </a:solidFill>
                          <a:effectLst/>
                          <a:latin typeface="Arial" panose="020B0604020202020204" pitchFamily="34" charset="0"/>
                        </a:rPr>
                        <a:t>0.00%</a:t>
                      </a:r>
                    </a:p>
                  </a:txBody>
                  <a:tcPr marL="0" marR="0" marT="0" marB="0" anchor="ctr">
                    <a:lnL>
                      <a:noFill/>
                    </a:lnL>
                    <a:lnR>
                      <a:noFill/>
                    </a:lnR>
                    <a:lnT>
                      <a:noFill/>
                    </a:lnT>
                    <a:lnB>
                      <a:noFill/>
                    </a:lnB>
                    <a:solidFill>
                      <a:srgbClr val="D9E1F2"/>
                    </a:solidFill>
                  </a:tcPr>
                </a:tc>
                <a:tc>
                  <a:txBody>
                    <a:bodyPr/>
                    <a:lstStyle/>
                    <a:p>
                      <a:pPr algn="ctr" fontAlgn="ctr"/>
                      <a:r>
                        <a:rPr lang="en-US" sz="1200" b="0" i="0" u="none" strike="noStrike" dirty="0">
                          <a:solidFill>
                            <a:srgbClr val="000000"/>
                          </a:solidFill>
                          <a:effectLst/>
                          <a:latin typeface="Arial" panose="020B0604020202020204" pitchFamily="34" charset="0"/>
                        </a:rPr>
                        <a:t>5.463</a:t>
                      </a:r>
                    </a:p>
                  </a:txBody>
                  <a:tcPr marL="0" marR="0" marT="0" marB="0" anchor="ctr">
                    <a:lnL>
                      <a:noFill/>
                    </a:lnL>
                    <a:lnR>
                      <a:noFill/>
                    </a:lnR>
                    <a:lnT>
                      <a:noFill/>
                    </a:lnT>
                    <a:lnB>
                      <a:noFill/>
                    </a:lnB>
                    <a:solidFill>
                      <a:srgbClr val="D9E1F2"/>
                    </a:solidFill>
                  </a:tcPr>
                </a:tc>
                <a:tc>
                  <a:txBody>
                    <a:bodyPr/>
                    <a:lstStyle/>
                    <a:p>
                      <a:pPr algn="ctr" fontAlgn="ctr"/>
                      <a:r>
                        <a:rPr lang="en-US" sz="1200" b="0" i="0" u="none" strike="noStrike" dirty="0">
                          <a:solidFill>
                            <a:srgbClr val="000000"/>
                          </a:solidFill>
                          <a:effectLst/>
                          <a:latin typeface="Arial" panose="020B0604020202020204" pitchFamily="34" charset="0"/>
                        </a:rPr>
                        <a:t>30 FT</a:t>
                      </a:r>
                    </a:p>
                  </a:txBody>
                  <a:tcPr marL="0" marR="0" marT="0" marB="0" anchor="ctr">
                    <a:lnL>
                      <a:noFill/>
                    </a:lnL>
                    <a:lnR>
                      <a:noFill/>
                    </a:lnR>
                    <a:lnT>
                      <a:noFill/>
                    </a:lnT>
                    <a:lnB>
                      <a:noFill/>
                    </a:lnB>
                    <a:solidFill>
                      <a:srgbClr val="D9E1F2"/>
                    </a:solidFill>
                  </a:tcPr>
                </a:tc>
                <a:tc>
                  <a:txBody>
                    <a:bodyPr/>
                    <a:lstStyle/>
                    <a:p>
                      <a:pPr algn="ctr" fontAlgn="ctr"/>
                      <a:r>
                        <a:rPr lang="en-US" sz="1200" b="0" i="0" u="none" strike="noStrike" dirty="0">
                          <a:solidFill>
                            <a:srgbClr val="000000"/>
                          </a:solidFill>
                          <a:effectLst/>
                          <a:latin typeface="Arial" panose="020B0604020202020204" pitchFamily="34" charset="0"/>
                        </a:rPr>
                        <a:t>Volunteer</a:t>
                      </a:r>
                    </a:p>
                  </a:txBody>
                  <a:tcPr marL="0" marR="0" marT="0" marB="0" anchor="ctr">
                    <a:lnL>
                      <a:noFill/>
                    </a:lnL>
                    <a:lnR w="6350" cap="flat" cmpd="sng" algn="ctr">
                      <a:solidFill>
                        <a:srgbClr val="000000"/>
                      </a:solidFill>
                      <a:prstDash val="solid"/>
                      <a:round/>
                      <a:headEnd type="none" w="med" len="med"/>
                      <a:tailEnd type="none" w="med" len="med"/>
                    </a:lnR>
                    <a:lnT>
                      <a:noFill/>
                    </a:lnT>
                    <a:lnB>
                      <a:noFill/>
                    </a:lnB>
                    <a:solidFill>
                      <a:srgbClr val="D9E1F2"/>
                    </a:solidFill>
                  </a:tcPr>
                </a:tc>
                <a:extLst>
                  <a:ext uri="{0D108BD9-81ED-4DB2-BD59-A6C34878D82A}">
                    <a16:rowId xmlns:a16="http://schemas.microsoft.com/office/drawing/2014/main" val="1846252628"/>
                  </a:ext>
                </a:extLst>
              </a:tr>
              <a:tr h="243333">
                <a:tc>
                  <a:txBody>
                    <a:bodyPr/>
                    <a:lstStyle/>
                    <a:p>
                      <a:pPr algn="l" fontAlgn="ctr"/>
                      <a:r>
                        <a:rPr lang="en-US" sz="1200" b="0" i="0" u="none" strike="noStrike" dirty="0">
                          <a:solidFill>
                            <a:srgbClr val="000000"/>
                          </a:solidFill>
                          <a:effectLst/>
                          <a:latin typeface="Arial" panose="020B0604020202020204" pitchFamily="34" charset="0"/>
                        </a:rPr>
                        <a:t>  Springfield</a:t>
                      </a:r>
                    </a:p>
                  </a:txBody>
                  <a:tcPr marL="0" marR="0" marT="0" marB="0" anchor="ctr">
                    <a:lnL w="6350" cap="flat" cmpd="sng" algn="ctr">
                      <a:solidFill>
                        <a:srgbClr val="000000"/>
                      </a:solidFill>
                      <a:prstDash val="solid"/>
                      <a:round/>
                      <a:headEnd type="none" w="med" len="med"/>
                      <a:tailEnd type="none" w="med" len="med"/>
                    </a:lnL>
                    <a:lnR>
                      <a:noFill/>
                    </a:lnR>
                    <a:lnT>
                      <a:noFill/>
                    </a:lnT>
                    <a:lnB>
                      <a:noFill/>
                    </a:lnB>
                    <a:noFill/>
                  </a:tcPr>
                </a:tc>
                <a:tc>
                  <a:txBody>
                    <a:bodyPr/>
                    <a:lstStyle/>
                    <a:p>
                      <a:pPr algn="ctr" fontAlgn="ctr"/>
                      <a:r>
                        <a:rPr lang="en-US" sz="1200" b="0" i="0" u="none" strike="noStrike">
                          <a:solidFill>
                            <a:srgbClr val="000000"/>
                          </a:solidFill>
                          <a:effectLst/>
                          <a:latin typeface="Arial" panose="020B0604020202020204" pitchFamily="34" charset="0"/>
                        </a:rPr>
                        <a:t>25,070</a:t>
                      </a:r>
                    </a:p>
                  </a:txBody>
                  <a:tcPr marL="0" marR="0" marT="0" marB="0" anchor="ctr">
                    <a:lnL>
                      <a:noFill/>
                    </a:lnL>
                    <a:lnR>
                      <a:noFill/>
                    </a:lnR>
                    <a:lnT>
                      <a:noFill/>
                    </a:lnT>
                    <a:lnB>
                      <a:noFill/>
                    </a:lnB>
                    <a:noFill/>
                  </a:tcPr>
                </a:tc>
                <a:tc>
                  <a:txBody>
                    <a:bodyPr/>
                    <a:lstStyle/>
                    <a:p>
                      <a:pPr algn="ctr" fontAlgn="ctr"/>
                      <a:r>
                        <a:rPr lang="en-US" sz="1200" b="0" i="0" u="none" strike="noStrike">
                          <a:solidFill>
                            <a:srgbClr val="000000"/>
                          </a:solidFill>
                          <a:effectLst/>
                          <a:latin typeface="Arial" panose="020B0604020202020204" pitchFamily="34" charset="0"/>
                        </a:rPr>
                        <a:t>0.00%</a:t>
                      </a:r>
                    </a:p>
                  </a:txBody>
                  <a:tcPr marL="0" marR="0" marT="0" marB="0" anchor="ctr">
                    <a:lnL>
                      <a:noFill/>
                    </a:lnL>
                    <a:lnR>
                      <a:noFill/>
                    </a:lnR>
                    <a:lnT>
                      <a:noFill/>
                    </a:lnT>
                    <a:lnB>
                      <a:noFill/>
                    </a:lnB>
                    <a:noFill/>
                  </a:tcPr>
                </a:tc>
                <a:tc>
                  <a:txBody>
                    <a:bodyPr/>
                    <a:lstStyle/>
                    <a:p>
                      <a:pPr algn="ctr" fontAlgn="ctr"/>
                      <a:r>
                        <a:rPr lang="en-US" sz="1200" b="0" i="0" u="none" strike="noStrike" dirty="0">
                          <a:solidFill>
                            <a:srgbClr val="000000"/>
                          </a:solidFill>
                          <a:effectLst/>
                          <a:latin typeface="Arial" panose="020B0604020202020204" pitchFamily="34" charset="0"/>
                        </a:rPr>
                        <a:t>3.920</a:t>
                      </a:r>
                    </a:p>
                  </a:txBody>
                  <a:tcPr marL="0" marR="0" marT="0" marB="0" anchor="ctr">
                    <a:lnL>
                      <a:noFill/>
                    </a:lnL>
                    <a:lnR>
                      <a:noFill/>
                    </a:lnR>
                    <a:lnT>
                      <a:noFill/>
                    </a:lnT>
                    <a:lnB>
                      <a:noFill/>
                    </a:lnB>
                    <a:noFill/>
                  </a:tcPr>
                </a:tc>
                <a:tc>
                  <a:txBody>
                    <a:bodyPr/>
                    <a:lstStyle/>
                    <a:p>
                      <a:pPr algn="ctr" fontAlgn="ctr"/>
                      <a:r>
                        <a:rPr lang="en-US" sz="1200" b="0" i="0" u="none" strike="noStrike">
                          <a:solidFill>
                            <a:srgbClr val="000000"/>
                          </a:solidFill>
                          <a:effectLst/>
                          <a:latin typeface="Arial" panose="020B0604020202020204" pitchFamily="34" charset="0"/>
                        </a:rPr>
                        <a:t>34 FT</a:t>
                      </a:r>
                    </a:p>
                  </a:txBody>
                  <a:tcPr marL="0" marR="0" marT="0" marB="0" anchor="ctr">
                    <a:lnL>
                      <a:noFill/>
                    </a:lnL>
                    <a:lnR>
                      <a:noFill/>
                    </a:lnR>
                    <a:lnT>
                      <a:noFill/>
                    </a:lnT>
                    <a:lnB>
                      <a:noFill/>
                    </a:lnB>
                    <a:noFill/>
                  </a:tcPr>
                </a:tc>
                <a:tc>
                  <a:txBody>
                    <a:bodyPr/>
                    <a:lstStyle/>
                    <a:p>
                      <a:pPr algn="ctr" fontAlgn="ctr"/>
                      <a:r>
                        <a:rPr lang="en-US" sz="1200" b="0" i="0" u="none" strike="noStrike" dirty="0">
                          <a:solidFill>
                            <a:srgbClr val="000000"/>
                          </a:solidFill>
                          <a:effectLst/>
                          <a:latin typeface="Arial" panose="020B0604020202020204" pitchFamily="34" charset="0"/>
                        </a:rPr>
                        <a:t>Volunteer</a:t>
                      </a:r>
                    </a:p>
                  </a:txBody>
                  <a:tcPr marL="0" marR="0" marT="0" marB="0" anchor="ctr">
                    <a:lnL>
                      <a:noFill/>
                    </a:lnL>
                    <a:lnR w="6350" cap="flat" cmpd="sng" algn="ctr">
                      <a:solidFill>
                        <a:srgbClr val="000000"/>
                      </a:solidFill>
                      <a:prstDash val="solid"/>
                      <a:round/>
                      <a:headEnd type="none" w="med" len="med"/>
                      <a:tailEnd type="none" w="med" len="med"/>
                    </a:lnR>
                    <a:lnT>
                      <a:noFill/>
                    </a:lnT>
                    <a:lnB>
                      <a:noFill/>
                    </a:lnB>
                    <a:noFill/>
                  </a:tcPr>
                </a:tc>
                <a:extLst>
                  <a:ext uri="{0D108BD9-81ED-4DB2-BD59-A6C34878D82A}">
                    <a16:rowId xmlns:a16="http://schemas.microsoft.com/office/drawing/2014/main" val="66567792"/>
                  </a:ext>
                </a:extLst>
              </a:tr>
              <a:tr h="243333">
                <a:tc>
                  <a:txBody>
                    <a:bodyPr/>
                    <a:lstStyle/>
                    <a:p>
                      <a:pPr algn="l" fontAlgn="ctr"/>
                      <a:r>
                        <a:rPr lang="en-US" sz="1200" b="0" i="0" u="none" strike="noStrike" dirty="0">
                          <a:solidFill>
                            <a:srgbClr val="000000"/>
                          </a:solidFill>
                          <a:effectLst/>
                          <a:latin typeface="Arial" panose="020B0604020202020204" pitchFamily="34" charset="0"/>
                        </a:rPr>
                        <a:t>  Tinicum</a:t>
                      </a:r>
                    </a:p>
                  </a:txBody>
                  <a:tcPr marL="0" marR="0" marT="0" marB="0" anchor="ctr">
                    <a:lnL w="6350" cap="flat" cmpd="sng" algn="ctr">
                      <a:solidFill>
                        <a:srgbClr val="000000"/>
                      </a:solidFill>
                      <a:prstDash val="solid"/>
                      <a:round/>
                      <a:headEnd type="none" w="med" len="med"/>
                      <a:tailEnd type="none" w="med" len="med"/>
                    </a:lnL>
                    <a:lnR>
                      <a:noFill/>
                    </a:lnR>
                    <a:lnT>
                      <a:noFill/>
                    </a:lnT>
                    <a:lnB>
                      <a:noFill/>
                    </a:lnB>
                    <a:solidFill>
                      <a:srgbClr val="D9E1F2"/>
                    </a:solidFill>
                  </a:tcPr>
                </a:tc>
                <a:tc>
                  <a:txBody>
                    <a:bodyPr/>
                    <a:lstStyle/>
                    <a:p>
                      <a:pPr algn="ctr" fontAlgn="ctr"/>
                      <a:r>
                        <a:rPr lang="en-US" sz="1200" b="0" i="0" u="none" strike="noStrike">
                          <a:solidFill>
                            <a:srgbClr val="000000"/>
                          </a:solidFill>
                          <a:effectLst/>
                          <a:latin typeface="Arial" panose="020B0604020202020204" pitchFamily="34" charset="0"/>
                        </a:rPr>
                        <a:t>3,983</a:t>
                      </a:r>
                    </a:p>
                  </a:txBody>
                  <a:tcPr marL="0" marR="0" marT="0" marB="0" anchor="ctr">
                    <a:lnL>
                      <a:noFill/>
                    </a:lnL>
                    <a:lnR>
                      <a:noFill/>
                    </a:lnR>
                    <a:lnT>
                      <a:noFill/>
                    </a:lnT>
                    <a:lnB>
                      <a:noFill/>
                    </a:lnB>
                    <a:solidFill>
                      <a:srgbClr val="D9E1F2"/>
                    </a:solidFill>
                  </a:tcPr>
                </a:tc>
                <a:tc>
                  <a:txBody>
                    <a:bodyPr/>
                    <a:lstStyle/>
                    <a:p>
                      <a:pPr algn="ctr" fontAlgn="ctr"/>
                      <a:r>
                        <a:rPr lang="en-US" sz="1200" b="0" i="0" u="none" strike="noStrike">
                          <a:solidFill>
                            <a:srgbClr val="000000"/>
                          </a:solidFill>
                          <a:effectLst/>
                          <a:latin typeface="Arial" panose="020B0604020202020204" pitchFamily="34" charset="0"/>
                        </a:rPr>
                        <a:t>1.00%</a:t>
                      </a:r>
                    </a:p>
                  </a:txBody>
                  <a:tcPr marL="0" marR="0" marT="0" marB="0" anchor="ctr">
                    <a:lnL>
                      <a:noFill/>
                    </a:lnL>
                    <a:lnR>
                      <a:noFill/>
                    </a:lnR>
                    <a:lnT>
                      <a:noFill/>
                    </a:lnT>
                    <a:lnB>
                      <a:noFill/>
                    </a:lnB>
                    <a:solidFill>
                      <a:srgbClr val="D9E1F2"/>
                    </a:solidFill>
                  </a:tcPr>
                </a:tc>
                <a:tc>
                  <a:txBody>
                    <a:bodyPr/>
                    <a:lstStyle/>
                    <a:p>
                      <a:pPr algn="ctr" fontAlgn="ctr"/>
                      <a:r>
                        <a:rPr lang="en-US" sz="1200" b="0" i="0" u="none" strike="noStrike" dirty="0">
                          <a:solidFill>
                            <a:srgbClr val="000000"/>
                          </a:solidFill>
                          <a:effectLst/>
                          <a:latin typeface="Arial" panose="020B0604020202020204" pitchFamily="34" charset="0"/>
                        </a:rPr>
                        <a:t>3.000</a:t>
                      </a:r>
                    </a:p>
                  </a:txBody>
                  <a:tcPr marL="0" marR="0" marT="0" marB="0" anchor="ctr">
                    <a:lnL>
                      <a:noFill/>
                    </a:lnL>
                    <a:lnR>
                      <a:noFill/>
                    </a:lnR>
                    <a:lnT>
                      <a:noFill/>
                    </a:lnT>
                    <a:lnB>
                      <a:noFill/>
                    </a:lnB>
                    <a:solidFill>
                      <a:srgbClr val="D9E1F2"/>
                    </a:solidFill>
                  </a:tcPr>
                </a:tc>
                <a:tc>
                  <a:txBody>
                    <a:bodyPr/>
                    <a:lstStyle/>
                    <a:p>
                      <a:pPr algn="ctr" fontAlgn="ctr"/>
                      <a:r>
                        <a:rPr lang="en-US" sz="1200" b="0" i="0" u="none" strike="noStrike">
                          <a:solidFill>
                            <a:srgbClr val="000000"/>
                          </a:solidFill>
                          <a:effectLst/>
                          <a:latin typeface="Arial" panose="020B0604020202020204" pitchFamily="34" charset="0"/>
                        </a:rPr>
                        <a:t>15 FT</a:t>
                      </a:r>
                    </a:p>
                  </a:txBody>
                  <a:tcPr marL="0" marR="0" marT="0" marB="0" anchor="ctr">
                    <a:lnL>
                      <a:noFill/>
                    </a:lnL>
                    <a:lnR>
                      <a:noFill/>
                    </a:lnR>
                    <a:lnT>
                      <a:noFill/>
                    </a:lnT>
                    <a:lnB>
                      <a:noFill/>
                    </a:lnB>
                    <a:solidFill>
                      <a:srgbClr val="D9E1F2"/>
                    </a:solidFill>
                  </a:tcPr>
                </a:tc>
                <a:tc>
                  <a:txBody>
                    <a:bodyPr/>
                    <a:lstStyle/>
                    <a:p>
                      <a:pPr algn="ctr" fontAlgn="ctr"/>
                      <a:r>
                        <a:rPr lang="en-US" sz="1200" b="0" i="0" u="none" strike="noStrike" dirty="0">
                          <a:solidFill>
                            <a:srgbClr val="000000"/>
                          </a:solidFill>
                          <a:effectLst/>
                          <a:latin typeface="Arial" panose="020B0604020202020204" pitchFamily="34" charset="0"/>
                        </a:rPr>
                        <a:t>Volunteer</a:t>
                      </a:r>
                    </a:p>
                  </a:txBody>
                  <a:tcPr marL="0" marR="0" marT="0" marB="0" anchor="ctr">
                    <a:lnL>
                      <a:noFill/>
                    </a:lnL>
                    <a:lnR w="6350" cap="flat" cmpd="sng" algn="ctr">
                      <a:solidFill>
                        <a:srgbClr val="000000"/>
                      </a:solidFill>
                      <a:prstDash val="solid"/>
                      <a:round/>
                      <a:headEnd type="none" w="med" len="med"/>
                      <a:tailEnd type="none" w="med" len="med"/>
                    </a:lnR>
                    <a:lnT>
                      <a:noFill/>
                    </a:lnT>
                    <a:lnB>
                      <a:noFill/>
                    </a:lnB>
                    <a:solidFill>
                      <a:srgbClr val="D9E1F2"/>
                    </a:solidFill>
                  </a:tcPr>
                </a:tc>
                <a:extLst>
                  <a:ext uri="{0D108BD9-81ED-4DB2-BD59-A6C34878D82A}">
                    <a16:rowId xmlns:a16="http://schemas.microsoft.com/office/drawing/2014/main" val="1941589630"/>
                  </a:ext>
                </a:extLst>
              </a:tr>
              <a:tr h="243333">
                <a:tc>
                  <a:txBody>
                    <a:bodyPr/>
                    <a:lstStyle/>
                    <a:p>
                      <a:pPr algn="l" fontAlgn="ctr"/>
                      <a:r>
                        <a:rPr lang="en-US" sz="1200" b="0" i="0" u="none" strike="noStrike" dirty="0">
                          <a:solidFill>
                            <a:srgbClr val="000000"/>
                          </a:solidFill>
                          <a:effectLst/>
                          <a:latin typeface="Arial" panose="020B0604020202020204" pitchFamily="34" charset="0"/>
                        </a:rPr>
                        <a:t>  Upper Chichester</a:t>
                      </a:r>
                    </a:p>
                  </a:txBody>
                  <a:tcPr marL="0" marR="0" marT="0" marB="0" anchor="ctr">
                    <a:lnL w="6350" cap="flat" cmpd="sng" algn="ctr">
                      <a:solidFill>
                        <a:srgbClr val="000000"/>
                      </a:solidFill>
                      <a:prstDash val="solid"/>
                      <a:round/>
                      <a:headEnd type="none" w="med" len="med"/>
                      <a:tailEnd type="none" w="med" len="med"/>
                    </a:lnL>
                    <a:lnR>
                      <a:noFill/>
                    </a:lnR>
                    <a:lnT>
                      <a:noFill/>
                    </a:lnT>
                    <a:lnB>
                      <a:noFill/>
                    </a:lnB>
                    <a:noFill/>
                  </a:tcPr>
                </a:tc>
                <a:tc>
                  <a:txBody>
                    <a:bodyPr/>
                    <a:lstStyle/>
                    <a:p>
                      <a:pPr algn="ctr" fontAlgn="ctr"/>
                      <a:r>
                        <a:rPr lang="en-US" sz="1200" b="0" i="0" u="none" strike="noStrike">
                          <a:solidFill>
                            <a:srgbClr val="000000"/>
                          </a:solidFill>
                          <a:effectLst/>
                          <a:latin typeface="Arial" panose="020B0604020202020204" pitchFamily="34" charset="0"/>
                        </a:rPr>
                        <a:t>16,898</a:t>
                      </a:r>
                    </a:p>
                  </a:txBody>
                  <a:tcPr marL="0" marR="0" marT="0" marB="0" anchor="ctr">
                    <a:lnL>
                      <a:noFill/>
                    </a:lnL>
                    <a:lnR>
                      <a:noFill/>
                    </a:lnR>
                    <a:lnT>
                      <a:noFill/>
                    </a:lnT>
                    <a:lnB>
                      <a:noFill/>
                    </a:lnB>
                    <a:noFill/>
                  </a:tcPr>
                </a:tc>
                <a:tc>
                  <a:txBody>
                    <a:bodyPr/>
                    <a:lstStyle/>
                    <a:p>
                      <a:pPr algn="ctr" fontAlgn="ctr"/>
                      <a:r>
                        <a:rPr lang="en-US" sz="1200" b="0" i="0" u="none" strike="noStrike">
                          <a:solidFill>
                            <a:srgbClr val="000000"/>
                          </a:solidFill>
                          <a:effectLst/>
                          <a:latin typeface="Arial" panose="020B0604020202020204" pitchFamily="34" charset="0"/>
                        </a:rPr>
                        <a:t>1.00%</a:t>
                      </a:r>
                    </a:p>
                  </a:txBody>
                  <a:tcPr marL="0" marR="0" marT="0" marB="0" anchor="ctr">
                    <a:lnL>
                      <a:noFill/>
                    </a:lnL>
                    <a:lnR>
                      <a:noFill/>
                    </a:lnR>
                    <a:lnT>
                      <a:noFill/>
                    </a:lnT>
                    <a:lnB>
                      <a:noFill/>
                    </a:lnB>
                    <a:noFill/>
                  </a:tcPr>
                </a:tc>
                <a:tc>
                  <a:txBody>
                    <a:bodyPr/>
                    <a:lstStyle/>
                    <a:p>
                      <a:pPr algn="ctr" fontAlgn="ctr"/>
                      <a:r>
                        <a:rPr lang="en-US" sz="1200" b="0" i="0" u="none" strike="noStrike" dirty="0">
                          <a:solidFill>
                            <a:srgbClr val="000000"/>
                          </a:solidFill>
                          <a:effectLst/>
                          <a:latin typeface="Arial" panose="020B0604020202020204" pitchFamily="34" charset="0"/>
                        </a:rPr>
                        <a:t>3.035</a:t>
                      </a:r>
                    </a:p>
                  </a:txBody>
                  <a:tcPr marL="0" marR="0" marT="0" marB="0" anchor="ctr">
                    <a:lnL>
                      <a:noFill/>
                    </a:lnL>
                    <a:lnR>
                      <a:noFill/>
                    </a:lnR>
                    <a:lnT>
                      <a:noFill/>
                    </a:lnT>
                    <a:lnB>
                      <a:noFill/>
                    </a:lnB>
                    <a:noFill/>
                  </a:tcPr>
                </a:tc>
                <a:tc>
                  <a:txBody>
                    <a:bodyPr/>
                    <a:lstStyle/>
                    <a:p>
                      <a:pPr algn="ctr" fontAlgn="ctr"/>
                      <a:r>
                        <a:rPr lang="en-US" sz="1200" b="0" i="0" u="none" strike="noStrike">
                          <a:solidFill>
                            <a:srgbClr val="000000"/>
                          </a:solidFill>
                          <a:effectLst/>
                          <a:latin typeface="Arial" panose="020B0604020202020204" pitchFamily="34" charset="0"/>
                        </a:rPr>
                        <a:t>23 FT, 3 PT</a:t>
                      </a:r>
                    </a:p>
                  </a:txBody>
                  <a:tcPr marL="0" marR="0" marT="0" marB="0" anchor="ctr">
                    <a:lnL>
                      <a:noFill/>
                    </a:lnL>
                    <a:lnR>
                      <a:noFill/>
                    </a:lnR>
                    <a:lnT>
                      <a:noFill/>
                    </a:lnT>
                    <a:lnB>
                      <a:noFill/>
                    </a:lnB>
                    <a:noFill/>
                  </a:tcPr>
                </a:tc>
                <a:tc>
                  <a:txBody>
                    <a:bodyPr/>
                    <a:lstStyle/>
                    <a:p>
                      <a:pPr algn="ctr" fontAlgn="ctr"/>
                      <a:r>
                        <a:rPr lang="en-US" sz="1200" b="0" i="0" u="none" strike="noStrike" dirty="0">
                          <a:solidFill>
                            <a:srgbClr val="000000"/>
                          </a:solidFill>
                          <a:effectLst/>
                          <a:latin typeface="Arial" panose="020B0604020202020204" pitchFamily="34" charset="0"/>
                        </a:rPr>
                        <a:t>Volunteer</a:t>
                      </a:r>
                    </a:p>
                  </a:txBody>
                  <a:tcPr marL="0" marR="0" marT="0" marB="0" anchor="ctr">
                    <a:lnL>
                      <a:noFill/>
                    </a:lnL>
                    <a:lnR w="6350" cap="flat" cmpd="sng" algn="ctr">
                      <a:solidFill>
                        <a:srgbClr val="000000"/>
                      </a:solidFill>
                      <a:prstDash val="solid"/>
                      <a:round/>
                      <a:headEnd type="none" w="med" len="med"/>
                      <a:tailEnd type="none" w="med" len="med"/>
                    </a:lnR>
                    <a:lnT>
                      <a:noFill/>
                    </a:lnT>
                    <a:lnB>
                      <a:noFill/>
                    </a:lnB>
                    <a:noFill/>
                  </a:tcPr>
                </a:tc>
                <a:extLst>
                  <a:ext uri="{0D108BD9-81ED-4DB2-BD59-A6C34878D82A}">
                    <a16:rowId xmlns:a16="http://schemas.microsoft.com/office/drawing/2014/main" val="4267989823"/>
                  </a:ext>
                </a:extLst>
              </a:tr>
              <a:tr h="243333">
                <a:tc>
                  <a:txBody>
                    <a:bodyPr/>
                    <a:lstStyle/>
                    <a:p>
                      <a:pPr algn="l" fontAlgn="ctr"/>
                      <a:r>
                        <a:rPr lang="en-US" sz="1200" b="0" i="0" u="none" strike="noStrike" dirty="0">
                          <a:solidFill>
                            <a:srgbClr val="FF0000"/>
                          </a:solidFill>
                          <a:effectLst/>
                          <a:latin typeface="Arial" panose="020B0604020202020204" pitchFamily="34" charset="0"/>
                        </a:rPr>
                        <a:t>  Upper Providence</a:t>
                      </a:r>
                    </a:p>
                  </a:txBody>
                  <a:tcPr marL="0" marR="0" marT="0" marB="0" anchor="ctr">
                    <a:lnL w="6350" cap="flat" cmpd="sng" algn="ctr">
                      <a:solidFill>
                        <a:srgbClr val="000000"/>
                      </a:solidFill>
                      <a:prstDash val="solid"/>
                      <a:round/>
                      <a:headEnd type="none" w="med" len="med"/>
                      <a:tailEnd type="none" w="med" len="med"/>
                    </a:lnL>
                    <a:lnR>
                      <a:noFill/>
                    </a:lnR>
                    <a:lnT>
                      <a:noFill/>
                    </a:lnT>
                    <a:lnB>
                      <a:noFill/>
                    </a:lnB>
                    <a:solidFill>
                      <a:srgbClr val="D9E1F2"/>
                    </a:solidFill>
                  </a:tcPr>
                </a:tc>
                <a:tc>
                  <a:txBody>
                    <a:bodyPr/>
                    <a:lstStyle/>
                    <a:p>
                      <a:pPr algn="ctr" fontAlgn="ctr"/>
                      <a:r>
                        <a:rPr lang="en-US" sz="1200" b="0" i="0" u="none" strike="noStrike" dirty="0">
                          <a:solidFill>
                            <a:srgbClr val="FF0000"/>
                          </a:solidFill>
                          <a:effectLst/>
                          <a:latin typeface="Arial" panose="020B0604020202020204" pitchFamily="34" charset="0"/>
                        </a:rPr>
                        <a:t>10,792</a:t>
                      </a:r>
                    </a:p>
                  </a:txBody>
                  <a:tcPr marL="0" marR="0" marT="0" marB="0" anchor="ctr">
                    <a:lnL>
                      <a:noFill/>
                    </a:lnL>
                    <a:lnR>
                      <a:noFill/>
                    </a:lnR>
                    <a:lnT>
                      <a:noFill/>
                    </a:lnT>
                    <a:lnB>
                      <a:noFill/>
                    </a:lnB>
                    <a:solidFill>
                      <a:srgbClr val="D9E1F2"/>
                    </a:solidFill>
                  </a:tcPr>
                </a:tc>
                <a:tc>
                  <a:txBody>
                    <a:bodyPr/>
                    <a:lstStyle/>
                    <a:p>
                      <a:pPr algn="ctr" fontAlgn="ctr"/>
                      <a:r>
                        <a:rPr lang="en-US" sz="1200" b="0" i="0" u="none" strike="noStrike" dirty="0">
                          <a:solidFill>
                            <a:srgbClr val="FF0000"/>
                          </a:solidFill>
                          <a:effectLst/>
                          <a:latin typeface="Arial" panose="020B0604020202020204" pitchFamily="34" charset="0"/>
                        </a:rPr>
                        <a:t>1.00%</a:t>
                      </a:r>
                    </a:p>
                  </a:txBody>
                  <a:tcPr marL="0" marR="0" marT="0" marB="0" anchor="ctr">
                    <a:lnL>
                      <a:noFill/>
                    </a:lnL>
                    <a:lnR>
                      <a:noFill/>
                    </a:lnR>
                    <a:lnT>
                      <a:noFill/>
                    </a:lnT>
                    <a:lnB>
                      <a:noFill/>
                    </a:lnB>
                    <a:solidFill>
                      <a:srgbClr val="D9E1F2"/>
                    </a:solidFill>
                  </a:tcPr>
                </a:tc>
                <a:tc>
                  <a:txBody>
                    <a:bodyPr/>
                    <a:lstStyle/>
                    <a:p>
                      <a:pPr algn="ctr" fontAlgn="ctr"/>
                      <a:r>
                        <a:rPr lang="en-US" sz="1200" b="0" i="0" u="none" strike="noStrike" dirty="0">
                          <a:solidFill>
                            <a:srgbClr val="FF0000"/>
                          </a:solidFill>
                          <a:effectLst/>
                          <a:latin typeface="Arial" panose="020B0604020202020204" pitchFamily="34" charset="0"/>
                        </a:rPr>
                        <a:t>2.399</a:t>
                      </a:r>
                    </a:p>
                  </a:txBody>
                  <a:tcPr marL="0" marR="0" marT="0" marB="0" anchor="ctr">
                    <a:lnL>
                      <a:noFill/>
                    </a:lnL>
                    <a:lnR>
                      <a:noFill/>
                    </a:lnR>
                    <a:lnT>
                      <a:noFill/>
                    </a:lnT>
                    <a:lnB>
                      <a:noFill/>
                    </a:lnB>
                    <a:solidFill>
                      <a:srgbClr val="D9E1F2"/>
                    </a:solidFill>
                  </a:tcPr>
                </a:tc>
                <a:tc>
                  <a:txBody>
                    <a:bodyPr/>
                    <a:lstStyle/>
                    <a:p>
                      <a:pPr algn="ctr" fontAlgn="ctr"/>
                      <a:r>
                        <a:rPr lang="en-US" sz="1200" b="0" i="0" u="none" strike="noStrike" dirty="0">
                          <a:solidFill>
                            <a:srgbClr val="FF0000"/>
                          </a:solidFill>
                          <a:effectLst/>
                          <a:latin typeface="Arial" panose="020B0604020202020204" pitchFamily="34" charset="0"/>
                        </a:rPr>
                        <a:t>14 FT, 1 PT</a:t>
                      </a:r>
                    </a:p>
                  </a:txBody>
                  <a:tcPr marL="0" marR="0" marT="0" marB="0" anchor="ctr">
                    <a:lnL>
                      <a:noFill/>
                    </a:lnL>
                    <a:lnR>
                      <a:noFill/>
                    </a:lnR>
                    <a:lnT>
                      <a:noFill/>
                    </a:lnT>
                    <a:lnB>
                      <a:noFill/>
                    </a:lnB>
                    <a:solidFill>
                      <a:srgbClr val="D9E1F2"/>
                    </a:solidFill>
                  </a:tcPr>
                </a:tc>
                <a:tc>
                  <a:txBody>
                    <a:bodyPr/>
                    <a:lstStyle/>
                    <a:p>
                      <a:pPr algn="ctr" fontAlgn="ctr"/>
                      <a:r>
                        <a:rPr lang="en-US" sz="1200" b="0" i="0" u="none" strike="noStrike" dirty="0">
                          <a:solidFill>
                            <a:srgbClr val="FF0000"/>
                          </a:solidFill>
                          <a:effectLst/>
                          <a:latin typeface="Arial" panose="020B0604020202020204" pitchFamily="34" charset="0"/>
                        </a:rPr>
                        <a:t>Volunteer</a:t>
                      </a:r>
                    </a:p>
                  </a:txBody>
                  <a:tcPr marL="0" marR="0" marT="0" marB="0" anchor="ctr">
                    <a:lnL>
                      <a:noFill/>
                    </a:lnL>
                    <a:lnR w="6350" cap="flat" cmpd="sng" algn="ctr">
                      <a:solidFill>
                        <a:srgbClr val="000000"/>
                      </a:solidFill>
                      <a:prstDash val="solid"/>
                      <a:round/>
                      <a:headEnd type="none" w="med" len="med"/>
                      <a:tailEnd type="none" w="med" len="med"/>
                    </a:lnR>
                    <a:lnT>
                      <a:noFill/>
                    </a:lnT>
                    <a:lnB>
                      <a:noFill/>
                    </a:lnB>
                    <a:solidFill>
                      <a:srgbClr val="D9E1F2"/>
                    </a:solidFill>
                  </a:tcPr>
                </a:tc>
                <a:extLst>
                  <a:ext uri="{0D108BD9-81ED-4DB2-BD59-A6C34878D82A}">
                    <a16:rowId xmlns:a16="http://schemas.microsoft.com/office/drawing/2014/main" val="2789918670"/>
                  </a:ext>
                </a:extLst>
              </a:tr>
              <a:tr h="243333">
                <a:tc>
                  <a:txBody>
                    <a:bodyPr/>
                    <a:lstStyle/>
                    <a:p>
                      <a:pPr algn="l" fontAlgn="ctr"/>
                      <a:r>
                        <a:rPr lang="en-US" sz="1200" b="0" i="0" u="none" strike="noStrike" dirty="0">
                          <a:solidFill>
                            <a:srgbClr val="000000"/>
                          </a:solidFill>
                          <a:effectLst/>
                          <a:latin typeface="Arial" panose="020B0604020202020204" pitchFamily="34" charset="0"/>
                        </a:rPr>
                        <a:t>  Upper Darby</a:t>
                      </a:r>
                    </a:p>
                  </a:txBody>
                  <a:tcPr marL="0" marR="0" marT="0" marB="0" anchor="ctr">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solidFill>
                      <a:srgbClr val="FFF2CC"/>
                    </a:solidFill>
                  </a:tcPr>
                </a:tc>
                <a:tc>
                  <a:txBody>
                    <a:bodyPr/>
                    <a:lstStyle/>
                    <a:p>
                      <a:pPr algn="ctr" fontAlgn="ctr"/>
                      <a:r>
                        <a:rPr lang="en-US" sz="1200" b="0" i="0" u="none" strike="noStrike">
                          <a:solidFill>
                            <a:srgbClr val="000000"/>
                          </a:solidFill>
                          <a:effectLst/>
                          <a:latin typeface="Arial" panose="020B0604020202020204" pitchFamily="34" charset="0"/>
                        </a:rPr>
                        <a:t>85,681</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FF2CC"/>
                    </a:solidFill>
                  </a:tcPr>
                </a:tc>
                <a:tc>
                  <a:txBody>
                    <a:bodyPr/>
                    <a:lstStyle/>
                    <a:p>
                      <a:pPr algn="ctr" fontAlgn="ctr"/>
                      <a:r>
                        <a:rPr lang="en-US" sz="1200" b="0" i="0" u="none" strike="noStrike">
                          <a:solidFill>
                            <a:srgbClr val="000000"/>
                          </a:solidFill>
                          <a:effectLst/>
                          <a:latin typeface="Arial" panose="020B0604020202020204" pitchFamily="34" charset="0"/>
                        </a:rPr>
                        <a:t>0.00%</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FF2CC"/>
                    </a:solidFill>
                  </a:tcPr>
                </a:tc>
                <a:tc>
                  <a:txBody>
                    <a:bodyPr/>
                    <a:lstStyle/>
                    <a:p>
                      <a:pPr algn="ctr" fontAlgn="ctr"/>
                      <a:r>
                        <a:rPr lang="en-US" sz="1200" b="0" i="0" u="none" strike="noStrike" dirty="0">
                          <a:solidFill>
                            <a:srgbClr val="000000"/>
                          </a:solidFill>
                          <a:effectLst/>
                          <a:latin typeface="Arial" panose="020B0604020202020204" pitchFamily="34" charset="0"/>
                        </a:rPr>
                        <a:t>14.020</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FF2CC"/>
                    </a:solidFill>
                  </a:tcPr>
                </a:tc>
                <a:tc>
                  <a:txBody>
                    <a:bodyPr/>
                    <a:lstStyle/>
                    <a:p>
                      <a:pPr algn="ctr" fontAlgn="ctr"/>
                      <a:r>
                        <a:rPr lang="en-US" sz="1200" b="0" i="0" u="none" strike="noStrike">
                          <a:solidFill>
                            <a:srgbClr val="000000"/>
                          </a:solidFill>
                          <a:effectLst/>
                          <a:latin typeface="Arial" panose="020B0604020202020204" pitchFamily="34" charset="0"/>
                        </a:rPr>
                        <a:t>134 FT</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FF2CC"/>
                    </a:solidFill>
                  </a:tcPr>
                </a:tc>
                <a:tc>
                  <a:txBody>
                    <a:bodyPr/>
                    <a:lstStyle/>
                    <a:p>
                      <a:pPr algn="ctr" fontAlgn="ctr"/>
                      <a:r>
                        <a:rPr lang="en-US" sz="1200" b="0" i="0" u="none" strike="noStrike" dirty="0">
                          <a:solidFill>
                            <a:srgbClr val="000000"/>
                          </a:solidFill>
                          <a:effectLst/>
                          <a:latin typeface="Arial" panose="020B0604020202020204" pitchFamily="34" charset="0"/>
                        </a:rPr>
                        <a:t>Combination</a:t>
                      </a:r>
                    </a:p>
                  </a:txBody>
                  <a:tcPr marL="0" marR="0" marT="0" marB="0" anchor="ctr">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FFF2CC"/>
                    </a:solidFill>
                  </a:tcPr>
                </a:tc>
                <a:extLst>
                  <a:ext uri="{0D108BD9-81ED-4DB2-BD59-A6C34878D82A}">
                    <a16:rowId xmlns:a16="http://schemas.microsoft.com/office/drawing/2014/main" val="3757458897"/>
                  </a:ext>
                </a:extLst>
              </a:tr>
            </a:tbl>
          </a:graphicData>
        </a:graphic>
      </p:graphicFrame>
    </p:spTree>
    <p:extLst>
      <p:ext uri="{BB962C8B-B14F-4D97-AF65-F5344CB8AC3E}">
        <p14:creationId xmlns:p14="http://schemas.microsoft.com/office/powerpoint/2010/main" val="374469655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E88515-BB12-89BE-264E-428BF9BAA042}"/>
              </a:ext>
            </a:extLst>
          </p:cNvPr>
          <p:cNvSpPr>
            <a:spLocks noGrp="1"/>
          </p:cNvSpPr>
          <p:nvPr>
            <p:ph type="title"/>
          </p:nvPr>
        </p:nvSpPr>
        <p:spPr/>
        <p:txBody>
          <a:bodyPr/>
          <a:lstStyle/>
          <a:p>
            <a:r>
              <a:rPr lang="en-US" dirty="0">
                <a:solidFill>
                  <a:schemeClr val="tx1"/>
                </a:solidFill>
              </a:rPr>
              <a:t>Who would pay the earned income tax in Upper Darby?</a:t>
            </a:r>
          </a:p>
        </p:txBody>
      </p:sp>
      <p:sp>
        <p:nvSpPr>
          <p:cNvPr id="3" name="Text Placeholder 2">
            <a:extLst>
              <a:ext uri="{FF2B5EF4-FFF2-40B4-BE49-F238E27FC236}">
                <a16:creationId xmlns:a16="http://schemas.microsoft.com/office/drawing/2014/main" id="{4F17C9E6-25FB-8A7B-980A-63245FCE51E7}"/>
              </a:ext>
            </a:extLst>
          </p:cNvPr>
          <p:cNvSpPr>
            <a:spLocks noGrp="1"/>
          </p:cNvSpPr>
          <p:nvPr>
            <p:ph type="body" sz="quarter" idx="10"/>
          </p:nvPr>
        </p:nvSpPr>
        <p:spPr>
          <a:xfrm>
            <a:off x="450850" y="1442067"/>
            <a:ext cx="4121150" cy="3973865"/>
          </a:xfrm>
        </p:spPr>
        <p:txBody>
          <a:bodyPr/>
          <a:lstStyle/>
          <a:p>
            <a:pPr marL="0" indent="0" algn="just">
              <a:buNone/>
            </a:pPr>
            <a:r>
              <a:rPr lang="en-US" sz="1400" dirty="0">
                <a:solidFill>
                  <a:schemeClr val="tx1"/>
                </a:solidFill>
              </a:rPr>
              <a:t>The Township is considering a 1.0 percent resident EIT and a 1.0 percent non-resident EIT.  By PA law, the Township cannot just tax non-residents.</a:t>
            </a:r>
          </a:p>
          <a:p>
            <a:pPr marL="0" indent="0" algn="just">
              <a:buNone/>
            </a:pPr>
            <a:r>
              <a:rPr lang="en-US" sz="1400" dirty="0">
                <a:solidFill>
                  <a:schemeClr val="tx1"/>
                </a:solidFill>
              </a:rPr>
              <a:t>Three categories of people would be impacted:</a:t>
            </a:r>
          </a:p>
          <a:p>
            <a:pPr algn="just">
              <a:buFont typeface="Arial" panose="020B0604020202020204" pitchFamily="34" charset="0"/>
              <a:buChar char="•"/>
            </a:pPr>
            <a:r>
              <a:rPr lang="en-US" sz="1400" dirty="0">
                <a:solidFill>
                  <a:schemeClr val="tx1"/>
                </a:solidFill>
              </a:rPr>
              <a:t>Residents who work in Upper Darby or another municipality that does not use the EIT would see their income taxes increase by 1.0 percent</a:t>
            </a:r>
          </a:p>
          <a:p>
            <a:pPr algn="just">
              <a:buFont typeface="Arial" panose="020B0604020202020204" pitchFamily="34" charset="0"/>
              <a:buChar char="•"/>
            </a:pPr>
            <a:r>
              <a:rPr lang="en-US" sz="1400" dirty="0">
                <a:solidFill>
                  <a:schemeClr val="tx1"/>
                </a:solidFill>
              </a:rPr>
              <a:t>Residents who work in a municipality that already has the EIT would pay their tax to Upper Darby </a:t>
            </a:r>
            <a:r>
              <a:rPr lang="en-US" sz="1400" b="1" i="1" dirty="0">
                <a:solidFill>
                  <a:schemeClr val="tx1"/>
                </a:solidFill>
              </a:rPr>
              <a:t>instead</a:t>
            </a:r>
            <a:r>
              <a:rPr lang="en-US" sz="1400" dirty="0">
                <a:solidFill>
                  <a:schemeClr val="tx1"/>
                </a:solidFill>
              </a:rPr>
              <a:t> of where they work. Most of these residents would not see any tax rate change.</a:t>
            </a:r>
          </a:p>
          <a:p>
            <a:pPr algn="just">
              <a:buFont typeface="Arial" panose="020B0604020202020204" pitchFamily="34" charset="0"/>
              <a:buChar char="•"/>
            </a:pPr>
            <a:r>
              <a:rPr lang="en-US" sz="1400" dirty="0">
                <a:solidFill>
                  <a:schemeClr val="tx1"/>
                </a:solidFill>
              </a:rPr>
              <a:t>Non-residents who work in Upper Darby would start to pay 1.0 percent to the Township if they don’t already pay a resident EIT where they live.</a:t>
            </a:r>
            <a:endParaRPr lang="en-US" sz="1300" dirty="0">
              <a:solidFill>
                <a:schemeClr val="tx1"/>
              </a:solidFill>
            </a:endParaRPr>
          </a:p>
          <a:p>
            <a:pPr algn="just">
              <a:buFont typeface="Wingdings" panose="05000000000000000000" pitchFamily="2" charset="2"/>
              <a:buChar char="§"/>
            </a:pPr>
            <a:endParaRPr lang="en-US" sz="1300" dirty="0">
              <a:solidFill>
                <a:schemeClr val="tx1"/>
              </a:solidFill>
            </a:endParaRPr>
          </a:p>
          <a:p>
            <a:pPr algn="just">
              <a:buFont typeface="Wingdings" panose="05000000000000000000" pitchFamily="2" charset="2"/>
              <a:buChar char="§"/>
            </a:pPr>
            <a:endParaRPr lang="en-US" sz="1300" dirty="0">
              <a:solidFill>
                <a:schemeClr val="tx1"/>
              </a:solidFill>
            </a:endParaRPr>
          </a:p>
          <a:p>
            <a:pPr marL="0" indent="0">
              <a:buNone/>
            </a:pPr>
            <a:endParaRPr lang="en-US" sz="1300" dirty="0"/>
          </a:p>
        </p:txBody>
      </p:sp>
      <p:graphicFrame>
        <p:nvGraphicFramePr>
          <p:cNvPr id="8" name="Chart 7">
            <a:extLst>
              <a:ext uri="{FF2B5EF4-FFF2-40B4-BE49-F238E27FC236}">
                <a16:creationId xmlns:a16="http://schemas.microsoft.com/office/drawing/2014/main" id="{B37097E2-DBD3-A484-2D76-06986E2C95BC}"/>
              </a:ext>
            </a:extLst>
          </p:cNvPr>
          <p:cNvGraphicFramePr>
            <a:graphicFrameLocks/>
          </p:cNvGraphicFramePr>
          <p:nvPr>
            <p:extLst>
              <p:ext uri="{D42A27DB-BD31-4B8C-83A1-F6EECF244321}">
                <p14:modId xmlns:p14="http://schemas.microsoft.com/office/powerpoint/2010/main" val="3840574172"/>
              </p:ext>
            </p:extLst>
          </p:nvPr>
        </p:nvGraphicFramePr>
        <p:xfrm>
          <a:off x="4689446" y="1554481"/>
          <a:ext cx="4211274" cy="374904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Box 3">
            <a:extLst>
              <a:ext uri="{FF2B5EF4-FFF2-40B4-BE49-F238E27FC236}">
                <a16:creationId xmlns:a16="http://schemas.microsoft.com/office/drawing/2014/main" id="{C6410684-B928-7DD7-C5F6-D00D1FF80073}"/>
              </a:ext>
            </a:extLst>
          </p:cNvPr>
          <p:cNvSpPr txBox="1"/>
          <p:nvPr/>
        </p:nvSpPr>
        <p:spPr>
          <a:xfrm>
            <a:off x="450850" y="5593779"/>
            <a:ext cx="8155267" cy="570451"/>
          </a:xfrm>
          <a:prstGeom prst="rect">
            <a:avLst/>
          </a:prstGeom>
          <a:noFill/>
        </p:spPr>
        <p:txBody>
          <a:bodyPr wrap="square" lIns="0" tIns="0" rIns="0" bIns="0" rtlCol="0" anchor="t" anchorCtr="0">
            <a:noAutofit/>
          </a:bodyPr>
          <a:lstStyle/>
          <a:p>
            <a:pPr marL="0" marR="0" indent="0" algn="l" defTabSz="914400" rtl="0" eaLnBrk="1" fontAlgn="auto" latinLnBrk="0" hangingPunct="1">
              <a:lnSpc>
                <a:spcPct val="100000"/>
              </a:lnSpc>
              <a:spcBef>
                <a:spcPts val="0"/>
              </a:spcBef>
              <a:spcAft>
                <a:spcPts val="0"/>
              </a:spcAft>
              <a:buClrTx/>
              <a:buSzTx/>
              <a:buFontTx/>
              <a:buNone/>
              <a:tabLst/>
            </a:pPr>
            <a:r>
              <a:rPr lang="en-US" sz="1400" dirty="0">
                <a:ea typeface="Soleil" charset="0"/>
                <a:cs typeface="Soleil" charset="0"/>
              </a:rPr>
              <a:t>In general, </a:t>
            </a:r>
            <a:r>
              <a:rPr lang="en-US" sz="1400" b="1" i="1" dirty="0">
                <a:ea typeface="Soleil" charset="0"/>
                <a:cs typeface="Soleil" charset="0"/>
              </a:rPr>
              <a:t>EIT is collected where you work and then sent where you live</a:t>
            </a:r>
            <a:r>
              <a:rPr lang="en-US" sz="1400" dirty="0">
                <a:ea typeface="Soleil" charset="0"/>
                <a:cs typeface="Soleil" charset="0"/>
              </a:rPr>
              <a:t>. If someone lives in one municipality with a resident EIT and works in another municipality with a commuter EIT, then the home municipality gets preference, unless they work in Philadelphia.</a:t>
            </a:r>
          </a:p>
        </p:txBody>
      </p:sp>
    </p:spTree>
    <p:extLst>
      <p:ext uri="{BB962C8B-B14F-4D97-AF65-F5344CB8AC3E}">
        <p14:creationId xmlns:p14="http://schemas.microsoft.com/office/powerpoint/2010/main" val="108303464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2CACC7-21DA-7283-8124-8EC9DB683BCF}"/>
              </a:ext>
            </a:extLst>
          </p:cNvPr>
          <p:cNvSpPr>
            <a:spLocks noGrp="1"/>
          </p:cNvSpPr>
          <p:nvPr>
            <p:ph type="title"/>
          </p:nvPr>
        </p:nvSpPr>
        <p:spPr/>
        <p:txBody>
          <a:bodyPr anchor="ctr"/>
          <a:lstStyle/>
          <a:p>
            <a:r>
              <a:rPr lang="en-US" dirty="0">
                <a:solidFill>
                  <a:schemeClr val="tx1"/>
                </a:solidFill>
              </a:rPr>
              <a:t>Resident EIT Impact</a:t>
            </a:r>
          </a:p>
        </p:txBody>
      </p:sp>
      <p:sp>
        <p:nvSpPr>
          <p:cNvPr id="3" name="Text Placeholder 2">
            <a:extLst>
              <a:ext uri="{FF2B5EF4-FFF2-40B4-BE49-F238E27FC236}">
                <a16:creationId xmlns:a16="http://schemas.microsoft.com/office/drawing/2014/main" id="{6E06A0ED-EE05-6265-F721-29AEC5F3E6F9}"/>
              </a:ext>
            </a:extLst>
          </p:cNvPr>
          <p:cNvSpPr>
            <a:spLocks noGrp="1"/>
          </p:cNvSpPr>
          <p:nvPr>
            <p:ph type="body" sz="quarter" idx="10"/>
          </p:nvPr>
        </p:nvSpPr>
        <p:spPr/>
        <p:txBody>
          <a:bodyPr/>
          <a:lstStyle/>
          <a:p>
            <a:pPr marL="0" indent="0" algn="just">
              <a:buNone/>
            </a:pPr>
            <a:r>
              <a:rPr lang="en-US" sz="1300" dirty="0">
                <a:solidFill>
                  <a:schemeClr val="tx1"/>
                </a:solidFill>
              </a:rPr>
              <a:t>The table below shows the estimated number of </a:t>
            </a:r>
            <a:r>
              <a:rPr lang="en-US" sz="1300" i="1" dirty="0">
                <a:solidFill>
                  <a:schemeClr val="tx1"/>
                </a:solidFill>
              </a:rPr>
              <a:t>resident</a:t>
            </a:r>
            <a:r>
              <a:rPr lang="en-US" sz="1300" dirty="0">
                <a:solidFill>
                  <a:schemeClr val="tx1"/>
                </a:solidFill>
              </a:rPr>
              <a:t> </a:t>
            </a:r>
            <a:r>
              <a:rPr lang="en-US" sz="1300" i="1" dirty="0">
                <a:solidFill>
                  <a:schemeClr val="tx1"/>
                </a:solidFill>
              </a:rPr>
              <a:t>workers</a:t>
            </a:r>
            <a:r>
              <a:rPr lang="en-US" sz="1300" dirty="0">
                <a:solidFill>
                  <a:schemeClr val="tx1"/>
                </a:solidFill>
              </a:rPr>
              <a:t> in each taxation group and the tax impact if the Township levied a 1% EIT. Upper Darby residents who do not have taxable earnings would not be impacted.</a:t>
            </a:r>
          </a:p>
        </p:txBody>
      </p:sp>
      <p:graphicFrame>
        <p:nvGraphicFramePr>
          <p:cNvPr id="5" name="Table 4">
            <a:extLst>
              <a:ext uri="{FF2B5EF4-FFF2-40B4-BE49-F238E27FC236}">
                <a16:creationId xmlns:a16="http://schemas.microsoft.com/office/drawing/2014/main" id="{E51778BF-09B6-39E6-3E5E-F01145F21C5F}"/>
              </a:ext>
            </a:extLst>
          </p:cNvPr>
          <p:cNvGraphicFramePr>
            <a:graphicFrameLocks noGrp="1"/>
          </p:cNvGraphicFramePr>
          <p:nvPr>
            <p:extLst>
              <p:ext uri="{D42A27DB-BD31-4B8C-83A1-F6EECF244321}">
                <p14:modId xmlns:p14="http://schemas.microsoft.com/office/powerpoint/2010/main" val="322757574"/>
              </p:ext>
            </p:extLst>
          </p:nvPr>
        </p:nvGraphicFramePr>
        <p:xfrm>
          <a:off x="463551" y="2189527"/>
          <a:ext cx="8229599" cy="3015317"/>
        </p:xfrm>
        <a:graphic>
          <a:graphicData uri="http://schemas.openxmlformats.org/drawingml/2006/table">
            <a:tbl>
              <a:tblPr/>
              <a:tblGrid>
                <a:gridCol w="4256690">
                  <a:extLst>
                    <a:ext uri="{9D8B030D-6E8A-4147-A177-3AD203B41FA5}">
                      <a16:colId xmlns:a16="http://schemas.microsoft.com/office/drawing/2014/main" val="29756786"/>
                    </a:ext>
                  </a:extLst>
                </a:gridCol>
                <a:gridCol w="1702675">
                  <a:extLst>
                    <a:ext uri="{9D8B030D-6E8A-4147-A177-3AD203B41FA5}">
                      <a16:colId xmlns:a16="http://schemas.microsoft.com/office/drawing/2014/main" val="298515610"/>
                    </a:ext>
                  </a:extLst>
                </a:gridCol>
                <a:gridCol w="1135117">
                  <a:extLst>
                    <a:ext uri="{9D8B030D-6E8A-4147-A177-3AD203B41FA5}">
                      <a16:colId xmlns:a16="http://schemas.microsoft.com/office/drawing/2014/main" val="1880500821"/>
                    </a:ext>
                  </a:extLst>
                </a:gridCol>
                <a:gridCol w="1135117">
                  <a:extLst>
                    <a:ext uri="{9D8B030D-6E8A-4147-A177-3AD203B41FA5}">
                      <a16:colId xmlns:a16="http://schemas.microsoft.com/office/drawing/2014/main" val="184364922"/>
                    </a:ext>
                  </a:extLst>
                </a:gridCol>
              </a:tblGrid>
              <a:tr h="363388">
                <a:tc>
                  <a:txBody>
                    <a:bodyPr/>
                    <a:lstStyle/>
                    <a:p>
                      <a:pPr algn="l" fontAlgn="b"/>
                      <a:r>
                        <a:rPr lang="en-US" sz="1300" b="1" i="0" u="none" strike="noStrike" dirty="0">
                          <a:solidFill>
                            <a:srgbClr val="FFFFFF"/>
                          </a:solidFill>
                          <a:effectLst/>
                          <a:latin typeface="Arial" panose="020B0604020202020204" pitchFamily="34" charset="0"/>
                        </a:rPr>
                        <a:t> Worker Group</a:t>
                      </a:r>
                    </a:p>
                  </a:txBody>
                  <a:tcPr marL="6350" marR="6350" marT="6350"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472C4"/>
                    </a:solidFill>
                  </a:tcPr>
                </a:tc>
                <a:tc>
                  <a:txBody>
                    <a:bodyPr/>
                    <a:lstStyle/>
                    <a:p>
                      <a:pPr algn="l" fontAlgn="b"/>
                      <a:r>
                        <a:rPr lang="en-US" sz="1300" b="1" i="0" u="none" strike="noStrike" dirty="0">
                          <a:solidFill>
                            <a:srgbClr val="FFFFFF"/>
                          </a:solidFill>
                          <a:effectLst/>
                          <a:latin typeface="Arial" panose="020B0604020202020204" pitchFamily="34" charset="0"/>
                        </a:rPr>
                        <a:t>Impact</a:t>
                      </a:r>
                    </a:p>
                  </a:txBody>
                  <a:tcPr marL="6350" marR="6350" marT="635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472C4"/>
                    </a:solidFill>
                  </a:tcPr>
                </a:tc>
                <a:tc>
                  <a:txBody>
                    <a:bodyPr/>
                    <a:lstStyle/>
                    <a:p>
                      <a:pPr algn="ctr" fontAlgn="b"/>
                      <a:r>
                        <a:rPr lang="en-US" sz="1300" b="1" i="0" u="none" strike="noStrike">
                          <a:solidFill>
                            <a:srgbClr val="FFFFFF"/>
                          </a:solidFill>
                          <a:effectLst/>
                          <a:latin typeface="Arial" panose="020B0604020202020204" pitchFamily="34" charset="0"/>
                        </a:rPr>
                        <a:t># of Workers</a:t>
                      </a:r>
                    </a:p>
                  </a:txBody>
                  <a:tcPr marL="6350" marR="6350" marT="635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472C4"/>
                    </a:solidFill>
                  </a:tcPr>
                </a:tc>
                <a:tc>
                  <a:txBody>
                    <a:bodyPr/>
                    <a:lstStyle/>
                    <a:p>
                      <a:pPr algn="ctr" fontAlgn="b"/>
                      <a:r>
                        <a:rPr lang="en-US" sz="1300" b="1" i="0" u="none" strike="noStrike">
                          <a:solidFill>
                            <a:srgbClr val="FFFFFF"/>
                          </a:solidFill>
                          <a:effectLst/>
                          <a:latin typeface="Arial" panose="020B0604020202020204" pitchFamily="34" charset="0"/>
                        </a:rPr>
                        <a:t>Est. Revenue</a:t>
                      </a:r>
                    </a:p>
                  </a:txBody>
                  <a:tcPr marL="6350" marR="6350" marT="6350"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472C4"/>
                    </a:solidFill>
                  </a:tcPr>
                </a:tc>
                <a:extLst>
                  <a:ext uri="{0D108BD9-81ED-4DB2-BD59-A6C34878D82A}">
                    <a16:rowId xmlns:a16="http://schemas.microsoft.com/office/drawing/2014/main" val="2631281094"/>
                  </a:ext>
                </a:extLst>
              </a:tr>
              <a:tr h="378847">
                <a:tc>
                  <a:txBody>
                    <a:bodyPr/>
                    <a:lstStyle/>
                    <a:p>
                      <a:pPr algn="l" fontAlgn="ctr"/>
                      <a:r>
                        <a:rPr lang="en-US" sz="1300" b="0" i="0" u="none" strike="noStrike" dirty="0">
                          <a:solidFill>
                            <a:srgbClr val="000000"/>
                          </a:solidFill>
                          <a:effectLst/>
                          <a:latin typeface="Arial" panose="020B0604020202020204" pitchFamily="34" charset="0"/>
                        </a:rPr>
                        <a:t> Works in Upper Darby</a:t>
                      </a:r>
                    </a:p>
                  </a:txBody>
                  <a:tcPr marL="6350" marR="6350" marT="6350"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noFill/>
                  </a:tcPr>
                </a:tc>
                <a:tc>
                  <a:txBody>
                    <a:bodyPr/>
                    <a:lstStyle/>
                    <a:p>
                      <a:pPr algn="l" fontAlgn="ctr"/>
                      <a:r>
                        <a:rPr lang="en-US" sz="1300" b="0" i="0" u="none" strike="noStrike" dirty="0">
                          <a:solidFill>
                            <a:srgbClr val="000000"/>
                          </a:solidFill>
                          <a:effectLst/>
                          <a:latin typeface="Arial" panose="020B0604020202020204" pitchFamily="34" charset="0"/>
                        </a:rPr>
                        <a:t>New 1.0% EIT</a:t>
                      </a:r>
                    </a:p>
                  </a:txBody>
                  <a:tcPr marL="6350" marR="6350" marT="6350" marB="0" anchor="ctr">
                    <a:lnL>
                      <a:noFill/>
                    </a:lnL>
                    <a:lnR>
                      <a:noFill/>
                    </a:lnR>
                    <a:lnT w="6350" cap="flat" cmpd="sng" algn="ctr">
                      <a:solidFill>
                        <a:srgbClr val="000000"/>
                      </a:solidFill>
                      <a:prstDash val="solid"/>
                      <a:round/>
                      <a:headEnd type="none" w="med" len="med"/>
                      <a:tailEnd type="none" w="med" len="med"/>
                    </a:lnT>
                    <a:lnB>
                      <a:noFill/>
                    </a:lnB>
                    <a:noFill/>
                  </a:tcPr>
                </a:tc>
                <a:tc>
                  <a:txBody>
                    <a:bodyPr/>
                    <a:lstStyle/>
                    <a:p>
                      <a:pPr algn="ctr" fontAlgn="ctr"/>
                      <a:r>
                        <a:rPr lang="en-US" sz="1300" b="0" i="0" u="none" strike="noStrike">
                          <a:solidFill>
                            <a:srgbClr val="000000"/>
                          </a:solidFill>
                          <a:effectLst/>
                          <a:latin typeface="Arial" panose="020B0604020202020204" pitchFamily="34" charset="0"/>
                        </a:rPr>
                        <a:t>2,756</a:t>
                      </a:r>
                    </a:p>
                  </a:txBody>
                  <a:tcPr marL="6350" marR="6350" marT="6350" marB="0" anchor="ctr">
                    <a:lnL>
                      <a:noFill/>
                    </a:lnL>
                    <a:lnR>
                      <a:noFill/>
                    </a:lnR>
                    <a:lnT w="6350" cap="flat" cmpd="sng" algn="ctr">
                      <a:solidFill>
                        <a:srgbClr val="000000"/>
                      </a:solidFill>
                      <a:prstDash val="solid"/>
                      <a:round/>
                      <a:headEnd type="none" w="med" len="med"/>
                      <a:tailEnd type="none" w="med" len="med"/>
                    </a:lnT>
                    <a:lnB>
                      <a:noFill/>
                    </a:lnB>
                    <a:noFill/>
                  </a:tcPr>
                </a:tc>
                <a:tc>
                  <a:txBody>
                    <a:bodyPr/>
                    <a:lstStyle/>
                    <a:p>
                      <a:pPr algn="ctr" fontAlgn="ctr"/>
                      <a:r>
                        <a:rPr lang="en-US" sz="1300" b="0" i="0" u="none" strike="noStrike">
                          <a:solidFill>
                            <a:srgbClr val="000000"/>
                          </a:solidFill>
                          <a:effectLst/>
                          <a:latin typeface="Arial" panose="020B0604020202020204" pitchFamily="34" charset="0"/>
                        </a:rPr>
                        <a:t>$1,376,000</a:t>
                      </a:r>
                    </a:p>
                  </a:txBody>
                  <a:tcPr marL="6350" marR="6350" marT="6350"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noFill/>
                  </a:tcPr>
                </a:tc>
                <a:extLst>
                  <a:ext uri="{0D108BD9-81ED-4DB2-BD59-A6C34878D82A}">
                    <a16:rowId xmlns:a16="http://schemas.microsoft.com/office/drawing/2014/main" val="1163852860"/>
                  </a:ext>
                </a:extLst>
              </a:tr>
              <a:tr h="378847">
                <a:tc>
                  <a:txBody>
                    <a:bodyPr/>
                    <a:lstStyle/>
                    <a:p>
                      <a:pPr algn="l" fontAlgn="ctr"/>
                      <a:r>
                        <a:rPr lang="en-US" sz="1300" b="0" i="0" u="none" strike="noStrike" dirty="0">
                          <a:solidFill>
                            <a:srgbClr val="000000"/>
                          </a:solidFill>
                          <a:effectLst/>
                          <a:latin typeface="Arial" panose="020B0604020202020204" pitchFamily="34" charset="0"/>
                        </a:rPr>
                        <a:t> Works in another municipality that does not levy the tax</a:t>
                      </a:r>
                    </a:p>
                  </a:txBody>
                  <a:tcPr marL="6350" marR="6350" marT="6350" marB="0" anchor="ctr">
                    <a:lnL w="6350" cap="flat" cmpd="sng" algn="ctr">
                      <a:solidFill>
                        <a:srgbClr val="000000"/>
                      </a:solidFill>
                      <a:prstDash val="solid"/>
                      <a:round/>
                      <a:headEnd type="none" w="med" len="med"/>
                      <a:tailEnd type="none" w="med" len="med"/>
                    </a:lnL>
                    <a:lnR>
                      <a:noFill/>
                    </a:lnR>
                    <a:lnT>
                      <a:noFill/>
                    </a:lnT>
                    <a:lnB>
                      <a:noFill/>
                    </a:lnB>
                    <a:solidFill>
                      <a:srgbClr val="D9E1F2"/>
                    </a:solidFill>
                  </a:tcPr>
                </a:tc>
                <a:tc>
                  <a:txBody>
                    <a:bodyPr/>
                    <a:lstStyle/>
                    <a:p>
                      <a:pPr algn="l" fontAlgn="ctr"/>
                      <a:r>
                        <a:rPr lang="en-US" sz="1300" b="0" i="0" u="none" strike="noStrike" dirty="0">
                          <a:solidFill>
                            <a:srgbClr val="000000"/>
                          </a:solidFill>
                          <a:effectLst/>
                          <a:latin typeface="Arial" panose="020B0604020202020204" pitchFamily="34" charset="0"/>
                        </a:rPr>
                        <a:t>New 1.0% EIT</a:t>
                      </a:r>
                    </a:p>
                  </a:txBody>
                  <a:tcPr marL="6350" marR="6350" marT="6350" marB="0" anchor="ctr">
                    <a:lnL>
                      <a:noFill/>
                    </a:lnL>
                    <a:lnR>
                      <a:noFill/>
                    </a:lnR>
                    <a:lnT>
                      <a:noFill/>
                    </a:lnT>
                    <a:lnB>
                      <a:noFill/>
                    </a:lnB>
                    <a:solidFill>
                      <a:srgbClr val="D9E1F2"/>
                    </a:solidFill>
                  </a:tcPr>
                </a:tc>
                <a:tc>
                  <a:txBody>
                    <a:bodyPr/>
                    <a:lstStyle/>
                    <a:p>
                      <a:pPr algn="ctr" fontAlgn="ctr"/>
                      <a:r>
                        <a:rPr lang="en-US" sz="1300" b="0" i="0" u="none" strike="noStrike">
                          <a:solidFill>
                            <a:srgbClr val="000000"/>
                          </a:solidFill>
                          <a:effectLst/>
                          <a:latin typeface="Arial" panose="020B0604020202020204" pitchFamily="34" charset="0"/>
                        </a:rPr>
                        <a:t>9,927</a:t>
                      </a:r>
                    </a:p>
                  </a:txBody>
                  <a:tcPr marL="6350" marR="6350" marT="6350" marB="0" anchor="ctr">
                    <a:lnL>
                      <a:noFill/>
                    </a:lnL>
                    <a:lnR>
                      <a:noFill/>
                    </a:lnR>
                    <a:lnT>
                      <a:noFill/>
                    </a:lnT>
                    <a:lnB>
                      <a:noFill/>
                    </a:lnB>
                    <a:solidFill>
                      <a:srgbClr val="D9E1F2"/>
                    </a:solidFill>
                  </a:tcPr>
                </a:tc>
                <a:tc>
                  <a:txBody>
                    <a:bodyPr/>
                    <a:lstStyle/>
                    <a:p>
                      <a:pPr algn="ctr" fontAlgn="ctr"/>
                      <a:r>
                        <a:rPr lang="en-US" sz="1300" b="0" i="0" u="none" strike="noStrike">
                          <a:solidFill>
                            <a:srgbClr val="000000"/>
                          </a:solidFill>
                          <a:effectLst/>
                          <a:latin typeface="Arial" panose="020B0604020202020204" pitchFamily="34" charset="0"/>
                        </a:rPr>
                        <a:t>$6,027,000</a:t>
                      </a:r>
                    </a:p>
                  </a:txBody>
                  <a:tcPr marL="6350" marR="6350" marT="6350" marB="0" anchor="ctr">
                    <a:lnL>
                      <a:noFill/>
                    </a:lnL>
                    <a:lnR w="6350" cap="flat" cmpd="sng" algn="ctr">
                      <a:solidFill>
                        <a:srgbClr val="000000"/>
                      </a:solidFill>
                      <a:prstDash val="solid"/>
                      <a:round/>
                      <a:headEnd type="none" w="med" len="med"/>
                      <a:tailEnd type="none" w="med" len="med"/>
                    </a:lnR>
                    <a:lnT>
                      <a:noFill/>
                    </a:lnT>
                    <a:lnB>
                      <a:noFill/>
                    </a:lnB>
                    <a:solidFill>
                      <a:srgbClr val="D9E1F2"/>
                    </a:solidFill>
                  </a:tcPr>
                </a:tc>
                <a:extLst>
                  <a:ext uri="{0D108BD9-81ED-4DB2-BD59-A6C34878D82A}">
                    <a16:rowId xmlns:a16="http://schemas.microsoft.com/office/drawing/2014/main" val="3299005692"/>
                  </a:ext>
                </a:extLst>
              </a:tr>
              <a:tr h="378847">
                <a:tc>
                  <a:txBody>
                    <a:bodyPr/>
                    <a:lstStyle/>
                    <a:p>
                      <a:pPr algn="l" fontAlgn="ctr"/>
                      <a:r>
                        <a:rPr lang="en-US" sz="1300" b="0" i="0" u="none" strike="noStrike" dirty="0">
                          <a:solidFill>
                            <a:srgbClr val="000000"/>
                          </a:solidFill>
                          <a:effectLst/>
                          <a:latin typeface="Arial" panose="020B0604020202020204" pitchFamily="34" charset="0"/>
                        </a:rPr>
                        <a:t> Works in municipality with at least 1% EIT</a:t>
                      </a:r>
                    </a:p>
                  </a:txBody>
                  <a:tcPr marL="6350" marR="6350" marT="6350" marB="0" anchor="ctr">
                    <a:lnL w="6350" cap="flat" cmpd="sng" algn="ctr">
                      <a:solidFill>
                        <a:srgbClr val="000000"/>
                      </a:solidFill>
                      <a:prstDash val="solid"/>
                      <a:round/>
                      <a:headEnd type="none" w="med" len="med"/>
                      <a:tailEnd type="none" w="med" len="med"/>
                    </a:lnL>
                    <a:lnR>
                      <a:noFill/>
                    </a:lnR>
                    <a:lnT>
                      <a:noFill/>
                    </a:lnT>
                    <a:lnB>
                      <a:noFill/>
                    </a:lnB>
                    <a:noFill/>
                  </a:tcPr>
                </a:tc>
                <a:tc>
                  <a:txBody>
                    <a:bodyPr/>
                    <a:lstStyle/>
                    <a:p>
                      <a:pPr algn="l" fontAlgn="ctr"/>
                      <a:r>
                        <a:rPr lang="en-US" sz="1300" b="0" i="0" u="none" strike="noStrike" dirty="0">
                          <a:solidFill>
                            <a:srgbClr val="000000"/>
                          </a:solidFill>
                          <a:effectLst/>
                          <a:latin typeface="Arial" panose="020B0604020202020204" pitchFamily="34" charset="0"/>
                        </a:rPr>
                        <a:t>Tax shift, not increase</a:t>
                      </a:r>
                    </a:p>
                  </a:txBody>
                  <a:tcPr marL="6350" marR="6350" marT="6350" marB="0" anchor="ctr">
                    <a:lnL>
                      <a:noFill/>
                    </a:lnL>
                    <a:lnR>
                      <a:noFill/>
                    </a:lnR>
                    <a:lnT>
                      <a:noFill/>
                    </a:lnT>
                    <a:lnB>
                      <a:noFill/>
                    </a:lnB>
                    <a:noFill/>
                  </a:tcPr>
                </a:tc>
                <a:tc>
                  <a:txBody>
                    <a:bodyPr/>
                    <a:lstStyle/>
                    <a:p>
                      <a:pPr algn="ctr" fontAlgn="ctr"/>
                      <a:r>
                        <a:rPr lang="en-US" sz="1300" b="0" i="0" u="none" strike="noStrike" dirty="0">
                          <a:solidFill>
                            <a:srgbClr val="000000"/>
                          </a:solidFill>
                          <a:effectLst/>
                          <a:latin typeface="Arial" panose="020B0604020202020204" pitchFamily="34" charset="0"/>
                        </a:rPr>
                        <a:t>9,141</a:t>
                      </a:r>
                    </a:p>
                  </a:txBody>
                  <a:tcPr marL="6350" marR="6350" marT="6350" marB="0" anchor="ctr">
                    <a:lnL>
                      <a:noFill/>
                    </a:lnL>
                    <a:lnR>
                      <a:noFill/>
                    </a:lnR>
                    <a:lnT>
                      <a:noFill/>
                    </a:lnT>
                    <a:lnB>
                      <a:noFill/>
                    </a:lnB>
                    <a:noFill/>
                  </a:tcPr>
                </a:tc>
                <a:tc>
                  <a:txBody>
                    <a:bodyPr/>
                    <a:lstStyle/>
                    <a:p>
                      <a:pPr algn="ctr" fontAlgn="ctr"/>
                      <a:r>
                        <a:rPr lang="en-US" sz="1300" b="0" i="0" u="none" strike="noStrike">
                          <a:solidFill>
                            <a:srgbClr val="000000"/>
                          </a:solidFill>
                          <a:effectLst/>
                          <a:latin typeface="Arial" panose="020B0604020202020204" pitchFamily="34" charset="0"/>
                        </a:rPr>
                        <a:t>$5,878,000</a:t>
                      </a:r>
                    </a:p>
                  </a:txBody>
                  <a:tcPr marL="6350" marR="6350" marT="6350" marB="0" anchor="ctr">
                    <a:lnL>
                      <a:noFill/>
                    </a:lnL>
                    <a:lnR w="6350" cap="flat" cmpd="sng" algn="ctr">
                      <a:solidFill>
                        <a:srgbClr val="000000"/>
                      </a:solidFill>
                      <a:prstDash val="solid"/>
                      <a:round/>
                      <a:headEnd type="none" w="med" len="med"/>
                      <a:tailEnd type="none" w="med" len="med"/>
                    </a:lnR>
                    <a:lnT>
                      <a:noFill/>
                    </a:lnT>
                    <a:lnB>
                      <a:noFill/>
                    </a:lnB>
                    <a:noFill/>
                  </a:tcPr>
                </a:tc>
                <a:extLst>
                  <a:ext uri="{0D108BD9-81ED-4DB2-BD59-A6C34878D82A}">
                    <a16:rowId xmlns:a16="http://schemas.microsoft.com/office/drawing/2014/main" val="218327269"/>
                  </a:ext>
                </a:extLst>
              </a:tr>
              <a:tr h="378847">
                <a:tc>
                  <a:txBody>
                    <a:bodyPr/>
                    <a:lstStyle/>
                    <a:p>
                      <a:pPr algn="l" fontAlgn="ctr"/>
                      <a:r>
                        <a:rPr lang="en-US" sz="1300" b="0" i="0" u="none" strike="noStrike" dirty="0">
                          <a:solidFill>
                            <a:srgbClr val="000000"/>
                          </a:solidFill>
                          <a:effectLst/>
                          <a:latin typeface="Arial" panose="020B0604020202020204" pitchFamily="34" charset="0"/>
                        </a:rPr>
                        <a:t> Works in municipality with &lt;1% EIT</a:t>
                      </a:r>
                    </a:p>
                  </a:txBody>
                  <a:tcPr marL="6350" marR="6350" marT="6350" marB="0" anchor="ctr">
                    <a:lnL w="6350" cap="flat" cmpd="sng" algn="ctr">
                      <a:solidFill>
                        <a:srgbClr val="000000"/>
                      </a:solidFill>
                      <a:prstDash val="solid"/>
                      <a:round/>
                      <a:headEnd type="none" w="med" len="med"/>
                      <a:tailEnd type="none" w="med" len="med"/>
                    </a:lnL>
                    <a:lnR>
                      <a:noFill/>
                    </a:lnR>
                    <a:lnT>
                      <a:noFill/>
                    </a:lnT>
                    <a:lnB>
                      <a:noFill/>
                    </a:lnB>
                    <a:solidFill>
                      <a:srgbClr val="D9E1F2"/>
                    </a:solidFill>
                  </a:tcPr>
                </a:tc>
                <a:tc>
                  <a:txBody>
                    <a:bodyPr/>
                    <a:lstStyle/>
                    <a:p>
                      <a:pPr algn="l" fontAlgn="ctr"/>
                      <a:r>
                        <a:rPr lang="en-US" sz="1300" b="0" i="0" u="none" strike="noStrike" dirty="0">
                          <a:solidFill>
                            <a:srgbClr val="000000"/>
                          </a:solidFill>
                          <a:effectLst/>
                          <a:latin typeface="Arial" panose="020B0604020202020204" pitchFamily="34" charset="0"/>
                        </a:rPr>
                        <a:t>Increase to 1.0%</a:t>
                      </a:r>
                    </a:p>
                  </a:txBody>
                  <a:tcPr marL="6350" marR="6350" marT="6350" marB="0" anchor="ctr">
                    <a:lnL>
                      <a:noFill/>
                    </a:lnL>
                    <a:lnR>
                      <a:noFill/>
                    </a:lnR>
                    <a:lnT>
                      <a:noFill/>
                    </a:lnT>
                    <a:lnB>
                      <a:noFill/>
                    </a:lnB>
                    <a:solidFill>
                      <a:srgbClr val="D9E1F2"/>
                    </a:solidFill>
                  </a:tcPr>
                </a:tc>
                <a:tc>
                  <a:txBody>
                    <a:bodyPr/>
                    <a:lstStyle/>
                    <a:p>
                      <a:pPr algn="ctr" fontAlgn="ctr"/>
                      <a:r>
                        <a:rPr lang="en-US" sz="1300" b="0" i="0" u="none" strike="noStrike">
                          <a:solidFill>
                            <a:srgbClr val="000000"/>
                          </a:solidFill>
                          <a:effectLst/>
                          <a:latin typeface="Arial" panose="020B0604020202020204" pitchFamily="34" charset="0"/>
                        </a:rPr>
                        <a:t>612</a:t>
                      </a:r>
                    </a:p>
                  </a:txBody>
                  <a:tcPr marL="6350" marR="6350" marT="6350" marB="0" anchor="ctr">
                    <a:lnL>
                      <a:noFill/>
                    </a:lnL>
                    <a:lnR>
                      <a:noFill/>
                    </a:lnR>
                    <a:lnT>
                      <a:noFill/>
                    </a:lnT>
                    <a:lnB>
                      <a:noFill/>
                    </a:lnB>
                    <a:solidFill>
                      <a:srgbClr val="D9E1F2"/>
                    </a:solidFill>
                  </a:tcPr>
                </a:tc>
                <a:tc>
                  <a:txBody>
                    <a:bodyPr/>
                    <a:lstStyle/>
                    <a:p>
                      <a:pPr algn="ctr" fontAlgn="ctr"/>
                      <a:r>
                        <a:rPr lang="en-US" sz="1300" b="0" i="0" u="none" strike="noStrike">
                          <a:solidFill>
                            <a:srgbClr val="000000"/>
                          </a:solidFill>
                          <a:effectLst/>
                          <a:latin typeface="Arial" panose="020B0604020202020204" pitchFamily="34" charset="0"/>
                        </a:rPr>
                        <a:t>$397,000</a:t>
                      </a:r>
                    </a:p>
                  </a:txBody>
                  <a:tcPr marL="6350" marR="6350" marT="6350" marB="0" anchor="ctr">
                    <a:lnL>
                      <a:noFill/>
                    </a:lnL>
                    <a:lnR w="6350" cap="flat" cmpd="sng" algn="ctr">
                      <a:solidFill>
                        <a:srgbClr val="000000"/>
                      </a:solidFill>
                      <a:prstDash val="solid"/>
                      <a:round/>
                      <a:headEnd type="none" w="med" len="med"/>
                      <a:tailEnd type="none" w="med" len="med"/>
                    </a:lnR>
                    <a:lnT>
                      <a:noFill/>
                    </a:lnT>
                    <a:lnB>
                      <a:noFill/>
                    </a:lnB>
                    <a:solidFill>
                      <a:srgbClr val="D9E1F2"/>
                    </a:solidFill>
                  </a:tcPr>
                </a:tc>
                <a:extLst>
                  <a:ext uri="{0D108BD9-81ED-4DB2-BD59-A6C34878D82A}">
                    <a16:rowId xmlns:a16="http://schemas.microsoft.com/office/drawing/2014/main" val="3298289787"/>
                  </a:ext>
                </a:extLst>
              </a:tr>
              <a:tr h="378847">
                <a:tc>
                  <a:txBody>
                    <a:bodyPr/>
                    <a:lstStyle/>
                    <a:p>
                      <a:pPr algn="l" fontAlgn="ctr"/>
                      <a:r>
                        <a:rPr lang="en-US" sz="1300" b="0" i="0" u="none" strike="noStrike" dirty="0">
                          <a:solidFill>
                            <a:srgbClr val="000000"/>
                          </a:solidFill>
                          <a:effectLst/>
                          <a:latin typeface="Arial" panose="020B0604020202020204" pitchFamily="34" charset="0"/>
                        </a:rPr>
                        <a:t> Works in Philadelphia</a:t>
                      </a:r>
                    </a:p>
                  </a:txBody>
                  <a:tcPr marL="6350" marR="6350" marT="6350" marB="0" anchor="ctr">
                    <a:lnL w="6350" cap="flat" cmpd="sng" algn="ctr">
                      <a:solidFill>
                        <a:srgbClr val="000000"/>
                      </a:solidFill>
                      <a:prstDash val="solid"/>
                      <a:round/>
                      <a:headEnd type="none" w="med" len="med"/>
                      <a:tailEnd type="none" w="med" len="med"/>
                    </a:lnL>
                    <a:lnR>
                      <a:noFill/>
                    </a:lnR>
                    <a:lnT>
                      <a:noFill/>
                    </a:lnT>
                    <a:lnB>
                      <a:noFill/>
                    </a:lnB>
                    <a:noFill/>
                  </a:tcPr>
                </a:tc>
                <a:tc>
                  <a:txBody>
                    <a:bodyPr/>
                    <a:lstStyle/>
                    <a:p>
                      <a:pPr algn="l" fontAlgn="ctr"/>
                      <a:r>
                        <a:rPr lang="en-US" sz="1300" b="0" i="0" u="none" strike="noStrike" dirty="0">
                          <a:solidFill>
                            <a:srgbClr val="000000"/>
                          </a:solidFill>
                          <a:effectLst/>
                          <a:latin typeface="Arial" panose="020B0604020202020204" pitchFamily="34" charset="0"/>
                        </a:rPr>
                        <a:t>No Change</a:t>
                      </a:r>
                    </a:p>
                  </a:txBody>
                  <a:tcPr marL="6350" marR="6350" marT="6350" marB="0" anchor="ctr">
                    <a:lnL>
                      <a:noFill/>
                    </a:lnL>
                    <a:lnR>
                      <a:noFill/>
                    </a:lnR>
                    <a:lnT>
                      <a:noFill/>
                    </a:lnT>
                    <a:lnB>
                      <a:noFill/>
                    </a:lnB>
                    <a:noFill/>
                  </a:tcPr>
                </a:tc>
                <a:tc>
                  <a:txBody>
                    <a:bodyPr/>
                    <a:lstStyle/>
                    <a:p>
                      <a:pPr algn="ctr" fontAlgn="ctr"/>
                      <a:r>
                        <a:rPr lang="en-US" sz="1300" b="0" i="0" u="none" strike="noStrike" dirty="0">
                          <a:solidFill>
                            <a:srgbClr val="000000"/>
                          </a:solidFill>
                          <a:effectLst/>
                          <a:latin typeface="Arial" panose="020B0604020202020204" pitchFamily="34" charset="0"/>
                        </a:rPr>
                        <a:t>11,257</a:t>
                      </a:r>
                    </a:p>
                  </a:txBody>
                  <a:tcPr marL="6350" marR="6350" marT="6350" marB="0" anchor="ctr">
                    <a:lnL>
                      <a:noFill/>
                    </a:lnL>
                    <a:lnR>
                      <a:noFill/>
                    </a:lnR>
                    <a:lnT>
                      <a:noFill/>
                    </a:lnT>
                    <a:lnB>
                      <a:noFill/>
                    </a:lnB>
                    <a:noFill/>
                  </a:tcPr>
                </a:tc>
                <a:tc>
                  <a:txBody>
                    <a:bodyPr/>
                    <a:lstStyle/>
                    <a:p>
                      <a:pPr algn="ctr" fontAlgn="ctr"/>
                      <a:r>
                        <a:rPr lang="en-US" sz="1300" b="0" i="0" u="none" strike="noStrike">
                          <a:solidFill>
                            <a:srgbClr val="000000"/>
                          </a:solidFill>
                          <a:effectLst/>
                          <a:latin typeface="Arial" panose="020B0604020202020204" pitchFamily="34" charset="0"/>
                        </a:rPr>
                        <a:t>$0</a:t>
                      </a:r>
                    </a:p>
                  </a:txBody>
                  <a:tcPr marL="6350" marR="6350" marT="6350" marB="0" anchor="ctr">
                    <a:lnL>
                      <a:noFill/>
                    </a:lnL>
                    <a:lnR w="6350" cap="flat" cmpd="sng" algn="ctr">
                      <a:solidFill>
                        <a:srgbClr val="000000"/>
                      </a:solidFill>
                      <a:prstDash val="solid"/>
                      <a:round/>
                      <a:headEnd type="none" w="med" len="med"/>
                      <a:tailEnd type="none" w="med" len="med"/>
                    </a:lnR>
                    <a:lnT>
                      <a:noFill/>
                    </a:lnT>
                    <a:lnB>
                      <a:noFill/>
                    </a:lnB>
                    <a:noFill/>
                  </a:tcPr>
                </a:tc>
                <a:extLst>
                  <a:ext uri="{0D108BD9-81ED-4DB2-BD59-A6C34878D82A}">
                    <a16:rowId xmlns:a16="http://schemas.microsoft.com/office/drawing/2014/main" val="3013048645"/>
                  </a:ext>
                </a:extLst>
              </a:tr>
              <a:tr h="378847">
                <a:tc>
                  <a:txBody>
                    <a:bodyPr/>
                    <a:lstStyle/>
                    <a:p>
                      <a:pPr algn="l" fontAlgn="ctr"/>
                      <a:r>
                        <a:rPr lang="en-US" sz="1300" b="0" i="0" u="none" strike="noStrike" dirty="0">
                          <a:solidFill>
                            <a:srgbClr val="000000"/>
                          </a:solidFill>
                          <a:effectLst/>
                          <a:latin typeface="Arial" panose="020B0604020202020204" pitchFamily="34" charset="0"/>
                        </a:rPr>
                        <a:t> Worker outside of the state**</a:t>
                      </a:r>
                    </a:p>
                  </a:txBody>
                  <a:tcPr marL="6350" marR="6350" marT="6350" marB="0" anchor="ctr">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solidFill>
                      <a:srgbClr val="D9E1F2"/>
                    </a:solidFill>
                  </a:tcPr>
                </a:tc>
                <a:tc>
                  <a:txBody>
                    <a:bodyPr/>
                    <a:lstStyle/>
                    <a:p>
                      <a:pPr algn="l" fontAlgn="ctr"/>
                      <a:r>
                        <a:rPr lang="en-US" sz="1300" b="0" i="0" u="none" strike="noStrike" dirty="0">
                          <a:solidFill>
                            <a:srgbClr val="000000"/>
                          </a:solidFill>
                          <a:effectLst/>
                          <a:latin typeface="Arial" panose="020B0604020202020204" pitchFamily="34" charset="0"/>
                        </a:rPr>
                        <a:t>TBD</a:t>
                      </a:r>
                    </a:p>
                  </a:txBody>
                  <a:tcPr marL="6350" marR="6350" marT="6350" marB="0" anchor="ctr">
                    <a:lnL>
                      <a:noFill/>
                    </a:lnL>
                    <a:lnR>
                      <a:noFill/>
                    </a:lnR>
                    <a:lnT>
                      <a:noFill/>
                    </a:lnT>
                    <a:lnB w="6350" cap="flat" cmpd="sng" algn="ctr">
                      <a:solidFill>
                        <a:srgbClr val="000000"/>
                      </a:solidFill>
                      <a:prstDash val="solid"/>
                      <a:round/>
                      <a:headEnd type="none" w="med" len="med"/>
                      <a:tailEnd type="none" w="med" len="med"/>
                    </a:lnB>
                    <a:solidFill>
                      <a:srgbClr val="D9E1F2"/>
                    </a:solidFill>
                  </a:tcPr>
                </a:tc>
                <a:tc>
                  <a:txBody>
                    <a:bodyPr/>
                    <a:lstStyle/>
                    <a:p>
                      <a:pPr algn="ctr" fontAlgn="ctr"/>
                      <a:r>
                        <a:rPr lang="en-US" sz="1300" b="0" i="0" u="none" strike="noStrike" dirty="0">
                          <a:solidFill>
                            <a:srgbClr val="000000"/>
                          </a:solidFill>
                          <a:effectLst/>
                          <a:latin typeface="Arial" panose="020B0604020202020204" pitchFamily="34" charset="0"/>
                        </a:rPr>
                        <a:t>2,969</a:t>
                      </a:r>
                    </a:p>
                  </a:txBody>
                  <a:tcPr marL="6350" marR="6350" marT="6350" marB="0" anchor="ctr">
                    <a:lnL>
                      <a:noFill/>
                    </a:lnL>
                    <a:lnR>
                      <a:noFill/>
                    </a:lnR>
                    <a:lnT>
                      <a:noFill/>
                    </a:lnT>
                    <a:lnB w="6350" cap="flat" cmpd="sng" algn="ctr">
                      <a:solidFill>
                        <a:srgbClr val="000000"/>
                      </a:solidFill>
                      <a:prstDash val="solid"/>
                      <a:round/>
                      <a:headEnd type="none" w="med" len="med"/>
                      <a:tailEnd type="none" w="med" len="med"/>
                    </a:lnB>
                    <a:solidFill>
                      <a:srgbClr val="D9E1F2"/>
                    </a:solidFill>
                  </a:tcPr>
                </a:tc>
                <a:tc>
                  <a:txBody>
                    <a:bodyPr/>
                    <a:lstStyle/>
                    <a:p>
                      <a:pPr algn="ctr" fontAlgn="ctr"/>
                      <a:r>
                        <a:rPr lang="en-US" sz="1300" b="0" i="0" u="none" strike="noStrike" dirty="0">
                          <a:solidFill>
                            <a:srgbClr val="000000"/>
                          </a:solidFill>
                          <a:effectLst/>
                          <a:latin typeface="Arial" panose="020B0604020202020204" pitchFamily="34" charset="0"/>
                        </a:rPr>
                        <a:t>N/A</a:t>
                      </a:r>
                    </a:p>
                  </a:txBody>
                  <a:tcPr marL="6350" marR="6350" marT="6350" marB="0" anchor="ctr">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D9E1F2"/>
                    </a:solidFill>
                  </a:tcPr>
                </a:tc>
                <a:extLst>
                  <a:ext uri="{0D108BD9-81ED-4DB2-BD59-A6C34878D82A}">
                    <a16:rowId xmlns:a16="http://schemas.microsoft.com/office/drawing/2014/main" val="3549877322"/>
                  </a:ext>
                </a:extLst>
              </a:tr>
              <a:tr h="378847">
                <a:tc>
                  <a:txBody>
                    <a:bodyPr/>
                    <a:lstStyle/>
                    <a:p>
                      <a:pPr algn="l" fontAlgn="b"/>
                      <a:r>
                        <a:rPr lang="en-US" sz="1300" b="1" i="0" u="none" strike="noStrike" dirty="0">
                          <a:solidFill>
                            <a:srgbClr val="000000"/>
                          </a:solidFill>
                          <a:effectLst/>
                          <a:latin typeface="Arial" panose="020B0604020202020204" pitchFamily="34" charset="0"/>
                        </a:rPr>
                        <a:t> Total</a:t>
                      </a:r>
                    </a:p>
                  </a:txBody>
                  <a:tcPr marL="6350" marR="6350" marT="6350"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b"/>
                      <a:r>
                        <a:rPr lang="en-US" sz="1300" b="1" i="0" u="none" strike="noStrike" dirty="0">
                          <a:solidFill>
                            <a:srgbClr val="000000"/>
                          </a:solidFill>
                          <a:effectLst/>
                          <a:latin typeface="Arial" panose="020B0604020202020204" pitchFamily="34" charset="0"/>
                        </a:rPr>
                        <a:t> </a:t>
                      </a:r>
                    </a:p>
                  </a:txBody>
                  <a:tcPr marL="6350" marR="6350" marT="635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300" b="1" i="0" u="none" strike="noStrike">
                          <a:solidFill>
                            <a:srgbClr val="000000"/>
                          </a:solidFill>
                          <a:effectLst/>
                          <a:latin typeface="Arial" panose="020B0604020202020204" pitchFamily="34" charset="0"/>
                        </a:rPr>
                        <a:t>36,662</a:t>
                      </a:r>
                    </a:p>
                  </a:txBody>
                  <a:tcPr marL="6350" marR="6350" marT="635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300" b="1" i="0" u="none" strike="noStrike" dirty="0">
                          <a:solidFill>
                            <a:srgbClr val="000000"/>
                          </a:solidFill>
                          <a:effectLst/>
                          <a:latin typeface="Arial" panose="020B0604020202020204" pitchFamily="34" charset="0"/>
                        </a:rPr>
                        <a:t>$13,678,000</a:t>
                      </a:r>
                    </a:p>
                  </a:txBody>
                  <a:tcPr marL="6350" marR="6350" marT="6350"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3778871561"/>
                  </a:ext>
                </a:extLst>
              </a:tr>
            </a:tbl>
          </a:graphicData>
        </a:graphic>
      </p:graphicFrame>
      <p:sp>
        <p:nvSpPr>
          <p:cNvPr id="6" name="TextBox 5">
            <a:extLst>
              <a:ext uri="{FF2B5EF4-FFF2-40B4-BE49-F238E27FC236}">
                <a16:creationId xmlns:a16="http://schemas.microsoft.com/office/drawing/2014/main" id="{B69D8DF9-6208-840D-10FF-0F533437C23F}"/>
              </a:ext>
            </a:extLst>
          </p:cNvPr>
          <p:cNvSpPr txBox="1"/>
          <p:nvPr/>
        </p:nvSpPr>
        <p:spPr>
          <a:xfrm>
            <a:off x="379660" y="5622363"/>
            <a:ext cx="8068053" cy="553674"/>
          </a:xfrm>
          <a:prstGeom prst="rect">
            <a:avLst/>
          </a:prstGeom>
          <a:noFill/>
        </p:spPr>
        <p:txBody>
          <a:bodyPr wrap="square" lIns="0" tIns="0" rIns="0" bIns="0" rtlCol="0" anchor="t" anchorCtr="0">
            <a:noAutofit/>
          </a:bodyPr>
          <a:lstStyle/>
          <a:p>
            <a:pPr marL="0" marR="0" indent="0" algn="l" defTabSz="914400" rtl="0" eaLnBrk="1" fontAlgn="auto" latinLnBrk="0" hangingPunct="1">
              <a:lnSpc>
                <a:spcPct val="100000"/>
              </a:lnSpc>
              <a:spcBef>
                <a:spcPts val="0"/>
              </a:spcBef>
              <a:spcAft>
                <a:spcPts val="0"/>
              </a:spcAft>
              <a:buClrTx/>
              <a:buSzTx/>
              <a:buFontTx/>
              <a:buNone/>
              <a:tabLst/>
            </a:pPr>
            <a:r>
              <a:rPr lang="en-US" sz="1000" dirty="0">
                <a:ea typeface="Soleil" charset="0"/>
                <a:cs typeface="Soleil" charset="0"/>
              </a:rPr>
              <a:t>*Our analysis assumes that residents of Upper Darby who work out of state would not see a net change in their tax burden because any resident EIT they might pay would be offset by credits for income taxes paid to other states. The calculation does not assume Upper Darby collects revenue from these workers. </a:t>
            </a:r>
          </a:p>
        </p:txBody>
      </p:sp>
    </p:spTree>
    <p:extLst>
      <p:ext uri="{BB962C8B-B14F-4D97-AF65-F5344CB8AC3E}">
        <p14:creationId xmlns:p14="http://schemas.microsoft.com/office/powerpoint/2010/main" val="407134942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D26AA9-8695-6D9B-B87E-DA2CAF909E26}"/>
              </a:ext>
            </a:extLst>
          </p:cNvPr>
          <p:cNvSpPr>
            <a:spLocks noGrp="1"/>
          </p:cNvSpPr>
          <p:nvPr>
            <p:ph type="title"/>
          </p:nvPr>
        </p:nvSpPr>
        <p:spPr/>
        <p:txBody>
          <a:bodyPr/>
          <a:lstStyle/>
          <a:p>
            <a:r>
              <a:rPr lang="en-US" dirty="0">
                <a:solidFill>
                  <a:schemeClr val="tx1"/>
                </a:solidFill>
              </a:rPr>
              <a:t>Commuter EIT Impact</a:t>
            </a:r>
          </a:p>
        </p:txBody>
      </p:sp>
      <p:sp>
        <p:nvSpPr>
          <p:cNvPr id="3" name="Text Placeholder 2">
            <a:extLst>
              <a:ext uri="{FF2B5EF4-FFF2-40B4-BE49-F238E27FC236}">
                <a16:creationId xmlns:a16="http://schemas.microsoft.com/office/drawing/2014/main" id="{2AA666E7-B74D-440F-7523-50E80ADD460A}"/>
              </a:ext>
            </a:extLst>
          </p:cNvPr>
          <p:cNvSpPr>
            <a:spLocks noGrp="1"/>
          </p:cNvSpPr>
          <p:nvPr>
            <p:ph type="body" sz="quarter" idx="10"/>
          </p:nvPr>
        </p:nvSpPr>
        <p:spPr/>
        <p:txBody>
          <a:bodyPr/>
          <a:lstStyle/>
          <a:p>
            <a:pPr marL="0" indent="0">
              <a:buNone/>
            </a:pPr>
            <a:r>
              <a:rPr lang="en-US" sz="1300" dirty="0">
                <a:solidFill>
                  <a:schemeClr val="tx1"/>
                </a:solidFill>
              </a:rPr>
              <a:t>Commuters who work in Upper Darby but live elsewhere would also be subject to Upper Darby’s 1.0 percent EIT. How they’re impacted depends on whether they already pay the EIT where they live. </a:t>
            </a:r>
          </a:p>
          <a:p>
            <a:pPr>
              <a:buFont typeface="Wingdings" panose="05000000000000000000" pitchFamily="2" charset="2"/>
              <a:buChar char="§"/>
            </a:pPr>
            <a:r>
              <a:rPr lang="en-US" sz="1300" dirty="0">
                <a:solidFill>
                  <a:schemeClr val="tx1"/>
                </a:solidFill>
              </a:rPr>
              <a:t>If the commuter’s home municipality levies a resident EIT of 1.0 percent or more, there is no change. They continue to pay EIT to their home municipality.</a:t>
            </a:r>
          </a:p>
          <a:p>
            <a:pPr>
              <a:buFont typeface="Wingdings" panose="05000000000000000000" pitchFamily="2" charset="2"/>
              <a:buChar char="§"/>
            </a:pPr>
            <a:r>
              <a:rPr lang="en-US" sz="1300" dirty="0">
                <a:solidFill>
                  <a:schemeClr val="tx1"/>
                </a:solidFill>
              </a:rPr>
              <a:t>If the commuter’s home municipality does not levy the EIT, the commuter will pay 1.0 percent to Upper Darby</a:t>
            </a:r>
          </a:p>
          <a:p>
            <a:pPr>
              <a:buFont typeface="Wingdings" panose="05000000000000000000" pitchFamily="2" charset="2"/>
              <a:buChar char="§"/>
            </a:pPr>
            <a:r>
              <a:rPr lang="en-US" sz="1300" dirty="0">
                <a:solidFill>
                  <a:schemeClr val="tx1"/>
                </a:solidFill>
              </a:rPr>
              <a:t>If the commuter’s home municipality has an EIT less 1 percent, the commuter will pay the difference between 1.0 percent and their current EIT rate to Upper Darby. See example below for someone who works in Upper Darby but lives in a municipality with a 0.5 percent EIT.</a:t>
            </a:r>
          </a:p>
          <a:p>
            <a:pPr marL="0" indent="0">
              <a:buNone/>
            </a:pPr>
            <a:endParaRPr lang="en-US" sz="1300" dirty="0">
              <a:solidFill>
                <a:schemeClr val="tx1"/>
              </a:solidFill>
            </a:endParaRPr>
          </a:p>
          <a:p>
            <a:pPr marL="0" indent="0">
              <a:buNone/>
            </a:pPr>
            <a:endParaRPr lang="en-US" sz="1300" dirty="0">
              <a:solidFill>
                <a:schemeClr val="tx1"/>
              </a:solidFill>
            </a:endParaRPr>
          </a:p>
          <a:p>
            <a:pPr marL="0" indent="0">
              <a:buNone/>
            </a:pPr>
            <a:endParaRPr lang="en-US" sz="1300" dirty="0">
              <a:solidFill>
                <a:schemeClr val="tx1"/>
              </a:solidFill>
            </a:endParaRPr>
          </a:p>
          <a:p>
            <a:pPr marL="0" indent="0">
              <a:buNone/>
            </a:pPr>
            <a:r>
              <a:rPr lang="en-US" sz="1300" b="1" dirty="0">
                <a:solidFill>
                  <a:schemeClr val="tx1"/>
                </a:solidFill>
              </a:rPr>
              <a:t>PFM’s calculation estimated that $4.2 million (or 23 percent of the total estimated revenue) would come from non-resident commuter whose home municipality does not levy an EIT or levies an EIT that is &lt;1%. </a:t>
            </a:r>
          </a:p>
          <a:p>
            <a:pPr marL="0" indent="0">
              <a:buNone/>
            </a:pPr>
            <a:endParaRPr lang="en-US" sz="1300" dirty="0">
              <a:solidFill>
                <a:schemeClr val="tx1"/>
              </a:solidFill>
            </a:endParaRPr>
          </a:p>
          <a:p>
            <a:pPr marL="0" indent="0">
              <a:buNone/>
            </a:pPr>
            <a:endParaRPr lang="en-US" sz="1300" dirty="0">
              <a:solidFill>
                <a:schemeClr val="tx1"/>
              </a:solidFill>
            </a:endParaRPr>
          </a:p>
          <a:p>
            <a:pPr marL="0" indent="0">
              <a:buNone/>
            </a:pPr>
            <a:endParaRPr lang="en-US" sz="1300" dirty="0">
              <a:solidFill>
                <a:schemeClr val="tx1"/>
              </a:solidFill>
            </a:endParaRPr>
          </a:p>
          <a:p>
            <a:pPr marL="0" indent="0">
              <a:buNone/>
            </a:pPr>
            <a:endParaRPr lang="en-US" sz="1300" dirty="0">
              <a:solidFill>
                <a:schemeClr val="tx1"/>
              </a:solidFill>
            </a:endParaRPr>
          </a:p>
          <a:p>
            <a:pPr marL="0" indent="0">
              <a:buNone/>
            </a:pPr>
            <a:endParaRPr lang="en-US" sz="1300" dirty="0">
              <a:solidFill>
                <a:schemeClr val="tx1"/>
              </a:solidFill>
            </a:endParaRPr>
          </a:p>
          <a:p>
            <a:pPr marL="0" indent="0">
              <a:buNone/>
            </a:pPr>
            <a:endParaRPr lang="en-US" sz="1300" dirty="0">
              <a:solidFill>
                <a:schemeClr val="tx1"/>
              </a:solidFill>
            </a:endParaRPr>
          </a:p>
          <a:p>
            <a:pPr marL="0" indent="0">
              <a:buNone/>
            </a:pPr>
            <a:endParaRPr lang="en-US" sz="1300" dirty="0">
              <a:solidFill>
                <a:schemeClr val="tx1"/>
              </a:solidFill>
            </a:endParaRPr>
          </a:p>
          <a:p>
            <a:pPr marL="0" indent="0">
              <a:buNone/>
            </a:pPr>
            <a:endParaRPr lang="en-US" sz="1300" dirty="0">
              <a:solidFill>
                <a:schemeClr val="tx1"/>
              </a:solidFill>
            </a:endParaRPr>
          </a:p>
          <a:p>
            <a:pPr marL="0" indent="0">
              <a:buNone/>
            </a:pPr>
            <a:endParaRPr lang="en-US" sz="1300" dirty="0">
              <a:solidFill>
                <a:schemeClr val="tx1"/>
              </a:solidFill>
            </a:endParaRPr>
          </a:p>
          <a:p>
            <a:pPr marL="0" indent="0">
              <a:buNone/>
            </a:pPr>
            <a:endParaRPr lang="en-US" sz="1300" dirty="0">
              <a:solidFill>
                <a:schemeClr val="tx1"/>
              </a:solidFill>
            </a:endParaRPr>
          </a:p>
          <a:p>
            <a:pPr marL="0" indent="0">
              <a:buNone/>
            </a:pPr>
            <a:endParaRPr lang="en-US" sz="1300" dirty="0">
              <a:solidFill>
                <a:schemeClr val="tx1"/>
              </a:solidFill>
            </a:endParaRPr>
          </a:p>
          <a:p>
            <a:pPr marL="0" indent="0">
              <a:buNone/>
            </a:pPr>
            <a:r>
              <a:rPr lang="en-US" sz="1300" dirty="0">
                <a:solidFill>
                  <a:schemeClr val="tx1"/>
                </a:solidFill>
              </a:rPr>
              <a:t> </a:t>
            </a:r>
          </a:p>
          <a:p>
            <a:pPr marL="0" indent="0">
              <a:buNone/>
            </a:pPr>
            <a:endParaRPr lang="en-US" sz="1300" dirty="0"/>
          </a:p>
        </p:txBody>
      </p:sp>
      <p:sp>
        <p:nvSpPr>
          <p:cNvPr id="4" name="Arrow: Right 3">
            <a:extLst>
              <a:ext uri="{FF2B5EF4-FFF2-40B4-BE49-F238E27FC236}">
                <a16:creationId xmlns:a16="http://schemas.microsoft.com/office/drawing/2014/main" id="{55B19CE2-DE41-9E4B-C6C2-77FBAC7BD37D}"/>
              </a:ext>
            </a:extLst>
          </p:cNvPr>
          <p:cNvSpPr/>
          <p:nvPr/>
        </p:nvSpPr>
        <p:spPr>
          <a:xfrm>
            <a:off x="1233181" y="3835682"/>
            <a:ext cx="1946246" cy="1035620"/>
          </a:xfrm>
          <a:prstGeom prst="rightArrow">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algn="ctr"/>
            <a:r>
              <a:rPr lang="en-US" sz="1200" b="1" dirty="0">
                <a:latin typeface="Arial Regular" charset="0"/>
                <a:ea typeface="Arial Regular" charset="0"/>
                <a:cs typeface="Arial Regular" charset="0"/>
              </a:rPr>
              <a:t>Worker pays 1% EIT</a:t>
            </a:r>
          </a:p>
        </p:txBody>
      </p:sp>
      <p:sp>
        <p:nvSpPr>
          <p:cNvPr id="5" name="Arrow: Right 4">
            <a:extLst>
              <a:ext uri="{FF2B5EF4-FFF2-40B4-BE49-F238E27FC236}">
                <a16:creationId xmlns:a16="http://schemas.microsoft.com/office/drawing/2014/main" id="{79EBAF35-6793-776B-57C0-F3062552DF8C}"/>
              </a:ext>
            </a:extLst>
          </p:cNvPr>
          <p:cNvSpPr/>
          <p:nvPr/>
        </p:nvSpPr>
        <p:spPr>
          <a:xfrm>
            <a:off x="3179427" y="3858753"/>
            <a:ext cx="1946246" cy="1035620"/>
          </a:xfrm>
          <a:prstGeom prst="rightArrow">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algn="ctr"/>
            <a:r>
              <a:rPr lang="en-US" sz="1200" b="1" dirty="0">
                <a:latin typeface="Arial Regular" charset="0"/>
                <a:ea typeface="Arial Regular" charset="0"/>
                <a:cs typeface="Arial Regular" charset="0"/>
              </a:rPr>
              <a:t>0.5% is remitted to home municipality</a:t>
            </a:r>
          </a:p>
        </p:txBody>
      </p:sp>
      <p:sp>
        <p:nvSpPr>
          <p:cNvPr id="6" name="Arrow: Right 5">
            <a:extLst>
              <a:ext uri="{FF2B5EF4-FFF2-40B4-BE49-F238E27FC236}">
                <a16:creationId xmlns:a16="http://schemas.microsoft.com/office/drawing/2014/main" id="{3A1A1E03-A7DA-78F0-EAAD-AD32311B0E6B}"/>
              </a:ext>
            </a:extLst>
          </p:cNvPr>
          <p:cNvSpPr/>
          <p:nvPr/>
        </p:nvSpPr>
        <p:spPr>
          <a:xfrm>
            <a:off x="5125673" y="3858753"/>
            <a:ext cx="1946246" cy="1035620"/>
          </a:xfrm>
          <a:prstGeom prst="rightArrow">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algn="ctr"/>
            <a:r>
              <a:rPr lang="en-US" sz="1200" b="1" dirty="0">
                <a:solidFill>
                  <a:schemeClr val="tx1"/>
                </a:solidFill>
                <a:latin typeface="Arial Regular" charset="0"/>
                <a:ea typeface="Arial Regular" charset="0"/>
                <a:cs typeface="Arial Regular" charset="0"/>
              </a:rPr>
              <a:t>Remaining 0.5% goes to Upper Darby </a:t>
            </a:r>
          </a:p>
        </p:txBody>
      </p:sp>
    </p:spTree>
    <p:extLst>
      <p:ext uri="{BB962C8B-B14F-4D97-AF65-F5344CB8AC3E}">
        <p14:creationId xmlns:p14="http://schemas.microsoft.com/office/powerpoint/2010/main" val="24576871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D26AA9-8695-6D9B-B87E-DA2CAF909E26}"/>
              </a:ext>
            </a:extLst>
          </p:cNvPr>
          <p:cNvSpPr>
            <a:spLocks noGrp="1"/>
          </p:cNvSpPr>
          <p:nvPr>
            <p:ph type="title"/>
          </p:nvPr>
        </p:nvSpPr>
        <p:spPr/>
        <p:txBody>
          <a:bodyPr/>
          <a:lstStyle/>
          <a:p>
            <a:r>
              <a:rPr lang="en-US" dirty="0">
                <a:solidFill>
                  <a:schemeClr val="tx1"/>
                </a:solidFill>
              </a:rPr>
              <a:t>Why are we discussing the EIT?</a:t>
            </a:r>
          </a:p>
        </p:txBody>
      </p:sp>
      <p:sp>
        <p:nvSpPr>
          <p:cNvPr id="3" name="Text Placeholder 2">
            <a:extLst>
              <a:ext uri="{FF2B5EF4-FFF2-40B4-BE49-F238E27FC236}">
                <a16:creationId xmlns:a16="http://schemas.microsoft.com/office/drawing/2014/main" id="{2AA666E7-B74D-440F-7523-50E80ADD460A}"/>
              </a:ext>
            </a:extLst>
          </p:cNvPr>
          <p:cNvSpPr>
            <a:spLocks noGrp="1"/>
          </p:cNvSpPr>
          <p:nvPr>
            <p:ph type="body" sz="quarter" idx="10"/>
          </p:nvPr>
        </p:nvSpPr>
        <p:spPr>
          <a:xfrm>
            <a:off x="450850" y="1554480"/>
            <a:ext cx="8229600" cy="467267"/>
          </a:xfrm>
        </p:spPr>
        <p:txBody>
          <a:bodyPr/>
          <a:lstStyle/>
          <a:p>
            <a:pPr marL="0" indent="0" algn="just">
              <a:buNone/>
            </a:pPr>
            <a:r>
              <a:rPr lang="en-US" sz="1300" dirty="0">
                <a:solidFill>
                  <a:schemeClr val="tx1"/>
                </a:solidFill>
              </a:rPr>
              <a:t>Implementing the EIT does not solve every problem, but we need to solve this one.</a:t>
            </a:r>
          </a:p>
          <a:p>
            <a:pPr marL="0" indent="0" algn="just">
              <a:buNone/>
            </a:pPr>
            <a:endParaRPr lang="en-US" sz="1300" dirty="0">
              <a:solidFill>
                <a:srgbClr val="FF0000"/>
              </a:solidFill>
            </a:endParaRPr>
          </a:p>
          <a:p>
            <a:pPr marL="0" indent="0" algn="just">
              <a:buNone/>
            </a:pPr>
            <a:endParaRPr lang="en-US" sz="1300" dirty="0">
              <a:solidFill>
                <a:schemeClr val="tx1"/>
              </a:solidFill>
            </a:endParaRPr>
          </a:p>
          <a:p>
            <a:pPr marL="0" indent="0">
              <a:buNone/>
            </a:pPr>
            <a:endParaRPr lang="en-US" sz="1300" dirty="0">
              <a:solidFill>
                <a:schemeClr val="tx1"/>
              </a:solidFill>
            </a:endParaRPr>
          </a:p>
          <a:p>
            <a:pPr marL="0" indent="0">
              <a:buNone/>
            </a:pPr>
            <a:endParaRPr lang="en-US" sz="1300" dirty="0">
              <a:solidFill>
                <a:schemeClr val="tx1"/>
              </a:solidFill>
            </a:endParaRPr>
          </a:p>
          <a:p>
            <a:pPr marL="0" indent="0">
              <a:buNone/>
            </a:pPr>
            <a:endParaRPr lang="en-US" sz="1300" dirty="0">
              <a:solidFill>
                <a:schemeClr val="tx1"/>
              </a:solidFill>
            </a:endParaRPr>
          </a:p>
          <a:p>
            <a:pPr marL="0" indent="0">
              <a:buNone/>
            </a:pPr>
            <a:endParaRPr lang="en-US" sz="1300" dirty="0">
              <a:solidFill>
                <a:schemeClr val="tx1"/>
              </a:solidFill>
            </a:endParaRPr>
          </a:p>
          <a:p>
            <a:pPr marL="0" indent="0">
              <a:buNone/>
            </a:pPr>
            <a:endParaRPr lang="en-US" sz="1300" dirty="0">
              <a:solidFill>
                <a:schemeClr val="tx1"/>
              </a:solidFill>
            </a:endParaRPr>
          </a:p>
          <a:p>
            <a:pPr marL="0" indent="0">
              <a:buNone/>
            </a:pPr>
            <a:endParaRPr lang="en-US" sz="1300" dirty="0">
              <a:solidFill>
                <a:schemeClr val="tx1"/>
              </a:solidFill>
            </a:endParaRPr>
          </a:p>
          <a:p>
            <a:pPr marL="0" indent="0">
              <a:buNone/>
            </a:pPr>
            <a:endParaRPr lang="en-US" sz="1300" dirty="0">
              <a:solidFill>
                <a:schemeClr val="tx1"/>
              </a:solidFill>
            </a:endParaRPr>
          </a:p>
          <a:p>
            <a:pPr marL="0" indent="0">
              <a:buNone/>
            </a:pPr>
            <a:endParaRPr lang="en-US" sz="1300" dirty="0">
              <a:solidFill>
                <a:schemeClr val="tx1"/>
              </a:solidFill>
            </a:endParaRPr>
          </a:p>
          <a:p>
            <a:pPr marL="0" indent="0">
              <a:buNone/>
            </a:pPr>
            <a:endParaRPr lang="en-US" sz="1300" dirty="0">
              <a:solidFill>
                <a:schemeClr val="tx1"/>
              </a:solidFill>
            </a:endParaRPr>
          </a:p>
          <a:p>
            <a:pPr marL="0" indent="0">
              <a:buNone/>
            </a:pPr>
            <a:endParaRPr lang="en-US" sz="1300" dirty="0">
              <a:solidFill>
                <a:schemeClr val="tx1"/>
              </a:solidFill>
            </a:endParaRPr>
          </a:p>
          <a:p>
            <a:pPr marL="0" indent="0">
              <a:buNone/>
            </a:pPr>
            <a:r>
              <a:rPr lang="en-US" sz="1300" dirty="0">
                <a:solidFill>
                  <a:schemeClr val="tx1"/>
                </a:solidFill>
              </a:rPr>
              <a:t> </a:t>
            </a:r>
          </a:p>
          <a:p>
            <a:pPr marL="0" indent="0">
              <a:buNone/>
            </a:pPr>
            <a:endParaRPr lang="en-US" sz="1300" dirty="0"/>
          </a:p>
        </p:txBody>
      </p:sp>
      <p:graphicFrame>
        <p:nvGraphicFramePr>
          <p:cNvPr id="4" name="Chart 3">
            <a:extLst>
              <a:ext uri="{FF2B5EF4-FFF2-40B4-BE49-F238E27FC236}">
                <a16:creationId xmlns:a16="http://schemas.microsoft.com/office/drawing/2014/main" id="{DFFC8470-8637-920C-D5B7-30140F50FD50}"/>
              </a:ext>
            </a:extLst>
          </p:cNvPr>
          <p:cNvGraphicFramePr/>
          <p:nvPr>
            <p:extLst>
              <p:ext uri="{D42A27DB-BD31-4B8C-83A1-F6EECF244321}">
                <p14:modId xmlns:p14="http://schemas.microsoft.com/office/powerpoint/2010/main" val="1926497482"/>
              </p:ext>
            </p:extLst>
          </p:nvPr>
        </p:nvGraphicFramePr>
        <p:xfrm>
          <a:off x="547321" y="2499920"/>
          <a:ext cx="7845863" cy="3775046"/>
        </p:xfrm>
        <a:graphic>
          <a:graphicData uri="http://schemas.openxmlformats.org/drawingml/2006/chart">
            <c:chart xmlns:c="http://schemas.openxmlformats.org/drawingml/2006/chart" xmlns:r="http://schemas.openxmlformats.org/officeDocument/2006/relationships" r:id="rId2"/>
          </a:graphicData>
        </a:graphic>
      </p:graphicFrame>
      <p:sp>
        <p:nvSpPr>
          <p:cNvPr id="5" name="Oval 4">
            <a:extLst>
              <a:ext uri="{FF2B5EF4-FFF2-40B4-BE49-F238E27FC236}">
                <a16:creationId xmlns:a16="http://schemas.microsoft.com/office/drawing/2014/main" id="{D467D947-414A-A107-C40A-5F244B9CBA8D}"/>
              </a:ext>
            </a:extLst>
          </p:cNvPr>
          <p:cNvSpPr/>
          <p:nvPr/>
        </p:nvSpPr>
        <p:spPr>
          <a:xfrm>
            <a:off x="2743200" y="4341894"/>
            <a:ext cx="1023457" cy="1510018"/>
          </a:xfrm>
          <a:prstGeom prst="ellipse">
            <a:avLst/>
          </a:prstGeom>
          <a:noFill/>
          <a:ln w="412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endParaRPr lang="en-US" sz="1000" dirty="0">
              <a:latin typeface="Arial Regular" charset="0"/>
              <a:ea typeface="Arial Regular" charset="0"/>
              <a:cs typeface="Arial Regular" charset="0"/>
            </a:endParaRPr>
          </a:p>
        </p:txBody>
      </p:sp>
    </p:spTree>
    <p:extLst>
      <p:ext uri="{BB962C8B-B14F-4D97-AF65-F5344CB8AC3E}">
        <p14:creationId xmlns:p14="http://schemas.microsoft.com/office/powerpoint/2010/main" val="2600477645"/>
      </p:ext>
    </p:extLst>
  </p:cSld>
  <p:clrMapOvr>
    <a:masterClrMapping/>
  </p:clrMapOvr>
</p:sld>
</file>

<file path=ppt/theme/theme1.xml><?xml version="1.0" encoding="utf-8"?>
<a:theme xmlns:a="http://schemas.openxmlformats.org/drawingml/2006/main" name="Small Group Layouts">
  <a:themeElements>
    <a:clrScheme name="PFM Branding Colors">
      <a:dk1>
        <a:srgbClr val="000000"/>
      </a:dk1>
      <a:lt1>
        <a:srgbClr val="FFFFFF"/>
      </a:lt1>
      <a:dk2>
        <a:srgbClr val="373637"/>
      </a:dk2>
      <a:lt2>
        <a:srgbClr val="FFFFFF"/>
      </a:lt2>
      <a:accent1>
        <a:srgbClr val="C7B8A4"/>
      </a:accent1>
      <a:accent2>
        <a:srgbClr val="3E6BB3"/>
      </a:accent2>
      <a:accent3>
        <a:srgbClr val="FFD051"/>
      </a:accent3>
      <a:accent4>
        <a:srgbClr val="F49B48"/>
      </a:accent4>
      <a:accent5>
        <a:srgbClr val="E97162"/>
      </a:accent5>
      <a:accent6>
        <a:srgbClr val="4BB370"/>
      </a:accent6>
      <a:hlink>
        <a:srgbClr val="3E6BB3"/>
      </a:hlink>
      <a:folHlink>
        <a:srgbClr val="878587"/>
      </a:folHlink>
    </a:clrScheme>
    <a:fontScheme name="Custom 4">
      <a:majorFont>
        <a:latin typeface="Arial"/>
        <a:ea typeface=""/>
        <a:cs typeface=""/>
      </a:majorFont>
      <a:minorFont>
        <a:latin typeface="Arial"/>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2"/>
        </a:solidFill>
        <a:ln>
          <a:noFill/>
        </a:ln>
      </a:spPr>
      <a:bodyPr vert="vert" rtlCol="0" anchor="ctr"/>
      <a:lstStyle>
        <a:defPPr algn="ctr">
          <a:defRPr sz="1000" dirty="0">
            <a:latin typeface="Arial Regular" charset="0"/>
            <a:ea typeface="Arial Regular" charset="0"/>
            <a:cs typeface="Arial Regular" charset="0"/>
          </a:defRPr>
        </a:defPPr>
      </a:lstStyle>
      <a:style>
        <a:lnRef idx="2">
          <a:schemeClr val="accent1">
            <a:shade val="50000"/>
          </a:schemeClr>
        </a:lnRef>
        <a:fillRef idx="1">
          <a:schemeClr val="accent1"/>
        </a:fillRef>
        <a:effectRef idx="0">
          <a:schemeClr val="accent1"/>
        </a:effectRef>
        <a:fontRef idx="minor">
          <a:schemeClr val="lt1"/>
        </a:fontRef>
      </a:style>
    </a:spDef>
    <a:lnDef>
      <a:spPr>
        <a:ln w="31750" cap="rnd">
          <a:solidFill>
            <a:schemeClr val="tx2"/>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nchor="t" anchorCtr="0">
        <a:noAutofit/>
      </a:bodyPr>
      <a:lstStyle>
        <a:defPPr marL="0" marR="0" indent="0" algn="l" defTabSz="914400" rtl="0" eaLnBrk="1" fontAlgn="auto" latinLnBrk="0" hangingPunct="1">
          <a:lnSpc>
            <a:spcPct val="100000"/>
          </a:lnSpc>
          <a:spcBef>
            <a:spcPts val="0"/>
          </a:spcBef>
          <a:spcAft>
            <a:spcPts val="0"/>
          </a:spcAft>
          <a:buClrTx/>
          <a:buSzTx/>
          <a:buFontTx/>
          <a:buNone/>
          <a:tabLst/>
          <a:defRPr sz="1000" dirty="0" smtClean="0">
            <a:ea typeface="Soleil" charset="0"/>
            <a:cs typeface="Soleil" charset="0"/>
          </a:defRPr>
        </a:defPPr>
      </a:lstStyle>
    </a:txDef>
  </a:objectDefaults>
  <a:extraClrSchemeLst/>
  <a:extLst>
    <a:ext uri="{05A4C25C-085E-4340-85A3-A5531E510DB2}">
      <thm15:themeFamily xmlns:thm15="http://schemas.microsoft.com/office/thememl/2012/main" name="Presentation1" id="{CD33AFDA-1A49-4E48-A1AC-AF55CD1BD1E8}" vid="{D8213F52-A10F-4FA2-8769-B242D4F8075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emplate>blank</Template>
  <TotalTime>1641</TotalTime>
  <Words>2004</Words>
  <Application>Microsoft Office PowerPoint</Application>
  <PresentationFormat>On-screen Show (4:3)</PresentationFormat>
  <Paragraphs>336</Paragraphs>
  <Slides>11</Slides>
  <Notes>0</Notes>
  <HiddenSlides>0</HiddenSlides>
  <MMClips>0</MMClips>
  <ScaleCrop>false</ScaleCrop>
  <HeadingPairs>
    <vt:vector size="8" baseType="variant">
      <vt:variant>
        <vt:lpstr>Fonts Used</vt:lpstr>
      </vt:variant>
      <vt:variant>
        <vt:i4>7</vt:i4>
      </vt:variant>
      <vt:variant>
        <vt:lpstr>Theme</vt:lpstr>
      </vt:variant>
      <vt:variant>
        <vt:i4>1</vt:i4>
      </vt:variant>
      <vt:variant>
        <vt:lpstr>Embedded OLE Servers</vt:lpstr>
      </vt:variant>
      <vt:variant>
        <vt:i4>1</vt:i4>
      </vt:variant>
      <vt:variant>
        <vt:lpstr>Slide Titles</vt:lpstr>
      </vt:variant>
      <vt:variant>
        <vt:i4>11</vt:i4>
      </vt:variant>
    </vt:vector>
  </HeadingPairs>
  <TitlesOfParts>
    <vt:vector size="20" baseType="lpstr">
      <vt:lpstr>Arial</vt:lpstr>
      <vt:lpstr>Arial Regular</vt:lpstr>
      <vt:lpstr>Calibri</vt:lpstr>
      <vt:lpstr>Georgia</vt:lpstr>
      <vt:lpstr>Soleil</vt:lpstr>
      <vt:lpstr>Wingdings</vt:lpstr>
      <vt:lpstr>Wingdings 2</vt:lpstr>
      <vt:lpstr>Small Group Layouts</vt:lpstr>
      <vt:lpstr>Worksheet</vt:lpstr>
      <vt:lpstr>Upper Darby Township Earned Income Tax briefing</vt:lpstr>
      <vt:lpstr>Why are we discussing the EIT?</vt:lpstr>
      <vt:lpstr>Are things better now?</vt:lpstr>
      <vt:lpstr>Expenditure changes for 2025</vt:lpstr>
      <vt:lpstr>Success is more than balancing to zero</vt:lpstr>
      <vt:lpstr>Earned Income Tax</vt:lpstr>
      <vt:lpstr>What about other Delaware County municipalities?</vt:lpstr>
      <vt:lpstr>Who would pay the earned income tax in Upper Darby?</vt:lpstr>
      <vt:lpstr>Resident EIT Impact</vt:lpstr>
      <vt:lpstr>Commuter EIT Impact</vt:lpstr>
      <vt:lpstr>Why are we discussing the EIT?</vt:lpstr>
    </vt:vector>
  </TitlesOfParts>
  <Company>PFM FA LLC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Upper Darby EIT</dc:title>
  <dc:creator>Lauren Sukovich</dc:creator>
  <cp:lastModifiedBy>Gordon Mann</cp:lastModifiedBy>
  <cp:revision>23</cp:revision>
  <cp:lastPrinted>2017-04-20T20:57:55Z</cp:lastPrinted>
  <dcterms:created xsi:type="dcterms:W3CDTF">2024-07-22T17:58:19Z</dcterms:created>
  <dcterms:modified xsi:type="dcterms:W3CDTF">2025-01-31T19:09:55Z</dcterms:modified>
</cp:coreProperties>
</file>